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369" r:id="rId3"/>
    <p:sldId id="367" r:id="rId4"/>
    <p:sldId id="364" r:id="rId5"/>
    <p:sldId id="370" r:id="rId6"/>
    <p:sldId id="352" r:id="rId7"/>
    <p:sldId id="353" r:id="rId8"/>
    <p:sldId id="365" r:id="rId9"/>
    <p:sldId id="362" r:id="rId10"/>
    <p:sldId id="358" r:id="rId11"/>
    <p:sldId id="349" r:id="rId12"/>
    <p:sldId id="366" r:id="rId13"/>
    <p:sldId id="37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B7D8A-7B33-4E37-AE0A-9C138127D028}" v="1" dt="2023-07-07T07:17:36.969"/>
    <p1510:client id="{DC436CEC-EBFA-462C-8D3B-D87C7F4DC07C}" v="1" dt="2023-07-07T07:20:55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e Kieft-Oosterveld" userId="b563a074-fe7b-407b-bbbc-415e3169becc" providerId="ADAL" clId="{DC436CEC-EBFA-462C-8D3B-D87C7F4DC07C}"/>
    <pc:docChg chg="undo custSel modSld">
      <pc:chgData name="Tine Kieft-Oosterveld" userId="b563a074-fe7b-407b-bbbc-415e3169becc" providerId="ADAL" clId="{DC436CEC-EBFA-462C-8D3B-D87C7F4DC07C}" dt="2023-07-07T07:21:29.767" v="6" actId="1076"/>
      <pc:docMkLst>
        <pc:docMk/>
      </pc:docMkLst>
      <pc:sldChg chg="addSp delSp modSp mod addAnim delAnim">
        <pc:chgData name="Tine Kieft-Oosterveld" userId="b563a074-fe7b-407b-bbbc-415e3169becc" providerId="ADAL" clId="{DC436CEC-EBFA-462C-8D3B-D87C7F4DC07C}" dt="2023-07-07T07:21:29.767" v="6" actId="1076"/>
        <pc:sldMkLst>
          <pc:docMk/>
          <pc:sldMk cId="598648335" sldId="358"/>
        </pc:sldMkLst>
        <pc:picChg chg="add del">
          <ac:chgData name="Tine Kieft-Oosterveld" userId="b563a074-fe7b-407b-bbbc-415e3169becc" providerId="ADAL" clId="{DC436CEC-EBFA-462C-8D3B-D87C7F4DC07C}" dt="2023-07-07T07:21:15.887" v="2" actId="478"/>
          <ac:picMkLst>
            <pc:docMk/>
            <pc:sldMk cId="598648335" sldId="358"/>
            <ac:picMk id="8" creationId="{4A92F312-319E-C958-01C3-E4EB39973E34}"/>
          </ac:picMkLst>
        </pc:picChg>
        <pc:picChg chg="add mod">
          <ac:chgData name="Tine Kieft-Oosterveld" userId="b563a074-fe7b-407b-bbbc-415e3169becc" providerId="ADAL" clId="{DC436CEC-EBFA-462C-8D3B-D87C7F4DC07C}" dt="2023-07-07T07:21:29.767" v="6" actId="1076"/>
          <ac:picMkLst>
            <pc:docMk/>
            <pc:sldMk cId="598648335" sldId="358"/>
            <ac:picMk id="9" creationId="{680FA8EE-BA6C-7378-F6C9-93804C3B8D3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46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10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820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35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695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34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46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55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23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32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573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421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472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24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441B0FE-2300-4A26-AE84-3A1DF0721B64}" type="datetimeFigureOut">
              <a:rPr lang="nl-NL" smtClean="0"/>
              <a:t>7-7-2023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2C40144-ECF2-4CA2-8548-C87F5D6AE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299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svg"/><Relationship Id="rId7" Type="http://schemas.openxmlformats.org/officeDocument/2006/relationships/image" Target="../media/image5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.svg"/><Relationship Id="rId7" Type="http://schemas.openxmlformats.org/officeDocument/2006/relationships/image" Target="../media/image6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hyperlink" Target="https://www.sclera.be/nl/picto/cat/12/p/18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.svg"/><Relationship Id="rId7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pngall.com/diploma-png/" TargetMode="Externa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2.jpeg"/><Relationship Id="rId3" Type="http://schemas.openxmlformats.org/officeDocument/2006/relationships/image" Target="../media/image5.svg"/><Relationship Id="rId7" Type="http://schemas.openxmlformats.org/officeDocument/2006/relationships/hyperlink" Target="https://www.publicdomainpictures.net/en/view-image.php?image=318774&amp;picture=coronavirus-symbol" TargetMode="External"/><Relationship Id="rId12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financecue.it/effetto-brexit-societa-lasciano-regno-unito/13518/" TargetMode="External"/><Relationship Id="rId5" Type="http://schemas.openxmlformats.org/officeDocument/2006/relationships/image" Target="../media/image7.svg"/><Relationship Id="rId15" Type="http://schemas.openxmlformats.org/officeDocument/2006/relationships/image" Target="../media/image14.png"/><Relationship Id="rId10" Type="http://schemas.openxmlformats.org/officeDocument/2006/relationships/image" Target="../media/image10.jpg"/><Relationship Id="rId4" Type="http://schemas.openxmlformats.org/officeDocument/2006/relationships/image" Target="../media/image6.png"/><Relationship Id="rId9" Type="http://schemas.openxmlformats.org/officeDocument/2006/relationships/hyperlink" Target="https://www.duurzaamnieuws.nl/vrees-voor-toename-zwerfkapjes-door-mondkapjesplicht/" TargetMode="External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sv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7.svg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svg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7.svg"/><Relationship Id="rId9" Type="http://schemas.openxmlformats.org/officeDocument/2006/relationships/image" Target="../media/image36.jpg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png"/><Relationship Id="rId7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7.sv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svg"/><Relationship Id="rId7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11" Type="http://schemas.openxmlformats.org/officeDocument/2006/relationships/image" Target="../media/image55.sv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639097"/>
            <a:ext cx="6446205" cy="3781101"/>
          </a:xfrm>
        </p:spPr>
        <p:txBody>
          <a:bodyPr>
            <a:normAutofit/>
          </a:bodyPr>
          <a:lstStyle/>
          <a:p>
            <a:r>
              <a:rPr lang="nl-NL" dirty="0"/>
              <a:t>Diploma-uitreiking 2023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5EB505-AE12-4878-88D1-3A93384E0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6446205" cy="785656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Klas Economie en Ondernemen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BC7B8-5515-40FA-A38E-1054E2061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1342" y="0"/>
            <a:ext cx="46506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DD55F7DD-ACF1-44A0-B9B5-FC5A87544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4806" y="958640"/>
            <a:ext cx="336373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Studentenbaret bij afstuderen met effen opvulling">
            <a:extLst>
              <a:ext uri="{FF2B5EF4-FFF2-40B4-BE49-F238E27FC236}">
                <a16:creationId xmlns:a16="http://schemas.microsoft.com/office/drawing/2014/main" id="{A6180851-BC1E-07B2-2F07-5D32F241B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5406" y="2030569"/>
            <a:ext cx="2767153" cy="27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43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nl-NL" sz="1800" dirty="0">
                <a:latin typeface="Century Gothic (Koppen)"/>
              </a:rPr>
            </a:br>
            <a:br>
              <a:rPr lang="nl-NL" sz="1800" dirty="0">
                <a:latin typeface="Century Gothic (Koppen)"/>
              </a:rPr>
            </a:br>
            <a:r>
              <a:rPr lang="nl-NL" sz="1800" dirty="0">
                <a:effectLst/>
                <a:latin typeface="Century Gothic (Koppen)"/>
                <a:ea typeface="Calibri" panose="020F0502020204030204" pitchFamily="34" charset="0"/>
                <a:cs typeface="Times New Roman" panose="02020603050405020304" pitchFamily="18" charset="0"/>
              </a:rPr>
              <a:t>ROC van Twente, schilder BBL</a:t>
            </a:r>
            <a:endParaRPr lang="nl-NL" dirty="0">
              <a:latin typeface="Century Gothic (Koppen)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478"/>
          </a:xfrm>
        </p:spPr>
        <p:txBody>
          <a:bodyPr>
            <a:normAutofit fontScale="25000" lnSpcReduction="20000"/>
          </a:bodyPr>
          <a:lstStyle/>
          <a:p>
            <a:r>
              <a:rPr lang="nl-NL" sz="24000" dirty="0" err="1"/>
              <a:t>Tjenn</a:t>
            </a:r>
            <a:r>
              <a:rPr lang="nl-NL" sz="24000" dirty="0"/>
              <a:t> Post</a:t>
            </a:r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3F6C41-3B34-3D05-48D2-ECA24DDB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8522" y="4929809"/>
            <a:ext cx="2153478" cy="1835204"/>
          </a:xfrm>
          <a:prstGeom prst="rect">
            <a:avLst/>
          </a:prstGeom>
        </p:spPr>
      </p:pic>
      <p:pic>
        <p:nvPicPr>
          <p:cNvPr id="2050" name="Picture 2" descr="LC Courant Liemers College - Herkansingen">
            <a:extLst>
              <a:ext uri="{FF2B5EF4-FFF2-40B4-BE49-F238E27FC236}">
                <a16:creationId xmlns:a16="http://schemas.microsoft.com/office/drawing/2014/main" id="{A78D229A-BAEA-B7FC-E27B-E66E2BF4A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00" y="3064065"/>
            <a:ext cx="2153478" cy="296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rsoonlijke groei - Jip van der Valk">
            <a:extLst>
              <a:ext uri="{FF2B5EF4-FFF2-40B4-BE49-F238E27FC236}">
                <a16:creationId xmlns:a16="http://schemas.microsoft.com/office/drawing/2014/main" id="{5A954EFF-E54D-CE36-1AAC-390C4E41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27" y="247004"/>
            <a:ext cx="2733675" cy="1676400"/>
          </a:xfrm>
          <a:prstGeom prst="rect">
            <a:avLst/>
          </a:prstGeom>
          <a:noFill/>
          <a:ln w="603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6CAA5C6-2354-5D02-226E-AFF5B999ED9E}"/>
              </a:ext>
            </a:extLst>
          </p:cNvPr>
          <p:cNvSpPr txBox="1"/>
          <p:nvPr/>
        </p:nvSpPr>
        <p:spPr>
          <a:xfrm>
            <a:off x="809999" y="2038735"/>
            <a:ext cx="4498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Century Gothic (Koppen)"/>
              </a:rPr>
              <a:t>‘Komt wel goed meneer’</a:t>
            </a:r>
          </a:p>
          <a:p>
            <a:r>
              <a:rPr lang="nl-NL" b="1" dirty="0">
                <a:latin typeface="Century Gothic (Koppen)"/>
              </a:rPr>
              <a:t>Altijd te laat in klas 3</a:t>
            </a:r>
          </a:p>
          <a:p>
            <a:r>
              <a:rPr lang="nl-NL" b="1" dirty="0">
                <a:latin typeface="Century Gothic (Koppen)"/>
              </a:rPr>
              <a:t>Enorme ontwikkeling in 2 schooljaren</a:t>
            </a:r>
          </a:p>
          <a:p>
            <a:r>
              <a:rPr lang="nl-NL" b="1" dirty="0">
                <a:latin typeface="Century Gothic (Koppen)"/>
              </a:rPr>
              <a:t>7 laagste cijfer</a:t>
            </a:r>
          </a:p>
          <a:p>
            <a:r>
              <a:rPr lang="nl-NL" b="1" dirty="0">
                <a:latin typeface="Century Gothic (Koppen)"/>
              </a:rPr>
              <a:t>Humor/ouwehoeren vooral in klas 4</a:t>
            </a:r>
          </a:p>
          <a:p>
            <a:r>
              <a:rPr lang="nl-NL" sz="1800" b="1" dirty="0">
                <a:latin typeface="Century Gothic (Koppen)"/>
              </a:rPr>
              <a:t>Geweldige praktijkexamen</a:t>
            </a:r>
            <a:br>
              <a:rPr lang="nl-NL" sz="1800" dirty="0"/>
            </a:br>
            <a:endParaRPr lang="nl-NL" dirty="0"/>
          </a:p>
        </p:txBody>
      </p:sp>
      <p:pic>
        <p:nvPicPr>
          <p:cNvPr id="7" name="Graphic 6" descr="Kwast met effen opvulling">
            <a:extLst>
              <a:ext uri="{FF2B5EF4-FFF2-40B4-BE49-F238E27FC236}">
                <a16:creationId xmlns:a16="http://schemas.microsoft.com/office/drawing/2014/main" id="{AAEB169D-4D05-510E-C769-1E3608B5F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8305" y="3573231"/>
            <a:ext cx="1224319" cy="12243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80FA8EE-BA6C-7378-F6C9-93804C3B8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0559" y="209733"/>
            <a:ext cx="4383885" cy="281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45" y="1737270"/>
            <a:ext cx="10572000" cy="2971051"/>
          </a:xfrm>
        </p:spPr>
        <p:txBody>
          <a:bodyPr/>
          <a:lstStyle/>
          <a:p>
            <a:br>
              <a:rPr lang="nl-NL" sz="1800" dirty="0"/>
            </a:br>
            <a:r>
              <a:rPr lang="nl-NL" sz="1800" dirty="0"/>
              <a:t>Goedlachs en vriendelijk</a:t>
            </a:r>
            <a:br>
              <a:rPr lang="nl-NL" sz="1800" dirty="0"/>
            </a:br>
            <a:r>
              <a:rPr lang="nl-NL" sz="1800" dirty="0"/>
              <a:t>Ochtendhumeur (bij binnenkomst)</a:t>
            </a:r>
            <a:br>
              <a:rPr lang="nl-NL" sz="1800" dirty="0"/>
            </a:br>
            <a:r>
              <a:rPr lang="nl-NL" sz="1800" dirty="0"/>
              <a:t>Slechts 1 zesje voor Engels</a:t>
            </a:r>
            <a:br>
              <a:rPr lang="nl-NL" sz="1800" dirty="0"/>
            </a:br>
            <a:r>
              <a:rPr lang="nl-NL" sz="1800" dirty="0"/>
              <a:t>Doordachte vraagstukken</a:t>
            </a:r>
            <a:br>
              <a:rPr lang="nl-NL" sz="1800" dirty="0"/>
            </a:br>
            <a:r>
              <a:rPr lang="nl-NL" sz="1800" dirty="0"/>
              <a:t>No-nonsens </a:t>
            </a:r>
            <a:br>
              <a:rPr lang="nl-NL" sz="1800" dirty="0"/>
            </a:br>
            <a:r>
              <a:rPr lang="nl-NL" sz="1800" dirty="0"/>
              <a:t>Geweldige praktijkexamen</a:t>
            </a:r>
            <a:br>
              <a:rPr lang="nl-NL" sz="1800" dirty="0"/>
            </a:br>
            <a:br>
              <a:rPr lang="nl-NL" sz="1800" dirty="0"/>
            </a:br>
            <a:br>
              <a:rPr lang="nl-NL" sz="1800" dirty="0"/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Alfa College, logistiek medewerker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478"/>
          </a:xfrm>
        </p:spPr>
        <p:txBody>
          <a:bodyPr>
            <a:normAutofit fontScale="25000" lnSpcReduction="20000"/>
          </a:bodyPr>
          <a:lstStyle/>
          <a:p>
            <a:r>
              <a:rPr lang="nl-NL" sz="24000" dirty="0"/>
              <a:t>Wouter Bakker</a:t>
            </a:r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3F6C41-3B34-3D05-48D2-ECA24DDB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8522" y="4929809"/>
            <a:ext cx="2153478" cy="18352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62147B-49A0-9C76-EA38-B5C4BE970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629" y="326460"/>
            <a:ext cx="4616126" cy="2600133"/>
          </a:xfrm>
          <a:prstGeom prst="rect">
            <a:avLst/>
          </a:prstGeom>
        </p:spPr>
      </p:pic>
      <p:pic>
        <p:nvPicPr>
          <p:cNvPr id="7" name="Afbeelding 6" descr="Waarom ik verleid word om voor complexe vraagstukken eenvoudige oplossingen  te bieden (en waarom dat tóch geen goed idee is) | Change, Agility,  Leaderschip &amp; Coaching">
            <a:extLst>
              <a:ext uri="{FF2B5EF4-FFF2-40B4-BE49-F238E27FC236}">
                <a16:creationId xmlns:a16="http://schemas.microsoft.com/office/drawing/2014/main" id="{8CF7B943-0F90-47E0-212F-A03305A94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72" y="2819843"/>
            <a:ext cx="3525565" cy="188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 descr="Vrachtwagen met effen opvulling">
            <a:extLst>
              <a:ext uri="{FF2B5EF4-FFF2-40B4-BE49-F238E27FC236}">
                <a16:creationId xmlns:a16="http://schemas.microsoft.com/office/drawing/2014/main" id="{660F1734-B8C4-0075-D234-2700B15AD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804" y="3700134"/>
            <a:ext cx="1229675" cy="1229675"/>
          </a:xfrm>
          <a:prstGeom prst="rect">
            <a:avLst/>
          </a:prstGeom>
        </p:spPr>
      </p:pic>
      <p:pic>
        <p:nvPicPr>
          <p:cNvPr id="9" name="Afbeelding 8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39EE2F0A-B4C8-FE06-FD87-CF73A26AB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080372" y="828675"/>
            <a:ext cx="1930018" cy="19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2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1783239"/>
            <a:ext cx="10572000" cy="2971051"/>
          </a:xfrm>
        </p:spPr>
        <p:txBody>
          <a:bodyPr/>
          <a:lstStyle/>
          <a:p>
            <a:br>
              <a:rPr lang="nl-NL" sz="1800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478"/>
          </a:xfrm>
        </p:spPr>
        <p:txBody>
          <a:bodyPr>
            <a:normAutofit fontScale="25000" lnSpcReduction="20000"/>
          </a:bodyPr>
          <a:lstStyle/>
          <a:p>
            <a:r>
              <a:rPr lang="nl-NL" sz="24000" dirty="0"/>
              <a:t>Tigo Rink</a:t>
            </a:r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3F6C41-3B34-3D05-48D2-ECA24DDB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8522" y="4929809"/>
            <a:ext cx="2153478" cy="1835204"/>
          </a:xfrm>
          <a:prstGeom prst="rect">
            <a:avLst/>
          </a:prstGeom>
        </p:spPr>
      </p:pic>
      <p:pic>
        <p:nvPicPr>
          <p:cNvPr id="6" name="Afbeelding 5" descr="Afbeelding met kleding, persoon, buitenshuis, hemel&#10;&#10;Automatisch gegenereerde beschrijving">
            <a:extLst>
              <a:ext uri="{FF2B5EF4-FFF2-40B4-BE49-F238E27FC236}">
                <a16:creationId xmlns:a16="http://schemas.microsoft.com/office/drawing/2014/main" id="{8DD6171F-AF0C-AF94-2248-5340A5A2F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3938" y="578750"/>
            <a:ext cx="2154740" cy="1616055"/>
          </a:xfrm>
          <a:prstGeom prst="rect">
            <a:avLst/>
          </a:prstGeom>
        </p:spPr>
      </p:pic>
      <p:pic>
        <p:nvPicPr>
          <p:cNvPr id="4102" name="Picture 6" descr="Rijkswaterstaat onderzoekt gevaren brugspringen | Het Parool">
            <a:extLst>
              <a:ext uri="{FF2B5EF4-FFF2-40B4-BE49-F238E27FC236}">
                <a16:creationId xmlns:a16="http://schemas.microsoft.com/office/drawing/2014/main" id="{AF02FB69-F201-7D79-C626-797BC97F2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50" y="455310"/>
            <a:ext cx="3246295" cy="183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1291A44-D477-8D10-FF74-483FC0071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886" y="2298967"/>
            <a:ext cx="3199599" cy="402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ebkamera Twenterand: puntkolk, Holandsko">
            <a:extLst>
              <a:ext uri="{FF2B5EF4-FFF2-40B4-BE49-F238E27FC236}">
                <a16:creationId xmlns:a16="http://schemas.microsoft.com/office/drawing/2014/main" id="{91119852-78DA-9DF6-EDB3-4E272EE2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50" y="2451117"/>
            <a:ext cx="3256195" cy="18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lles komt goed | Spreuken | Tegeltjeshumor">
            <a:extLst>
              <a:ext uri="{FF2B5EF4-FFF2-40B4-BE49-F238E27FC236}">
                <a16:creationId xmlns:a16="http://schemas.microsoft.com/office/drawing/2014/main" id="{E3A583C0-49FB-D4FF-4976-7AF71C6F1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9" y="4407283"/>
            <a:ext cx="1881187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5653AB6-1D8A-546C-0D1A-EBC922804A30}"/>
              </a:ext>
            </a:extLst>
          </p:cNvPr>
          <p:cNvSpPr txBox="1"/>
          <p:nvPr/>
        </p:nvSpPr>
        <p:spPr>
          <a:xfrm>
            <a:off x="276355" y="1372912"/>
            <a:ext cx="43838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1" dirty="0"/>
              <a:t>Meestal vrolijk</a:t>
            </a:r>
          </a:p>
          <a:p>
            <a:r>
              <a:rPr lang="nl-NL" sz="1600" b="1" dirty="0"/>
              <a:t>Praatjes</a:t>
            </a:r>
          </a:p>
          <a:p>
            <a:r>
              <a:rPr lang="nl-NL" sz="1600" b="1" dirty="0"/>
              <a:t>Laatste nieuwtjes</a:t>
            </a:r>
          </a:p>
          <a:p>
            <a:r>
              <a:rPr lang="nl-NL" sz="1600" b="1" dirty="0"/>
              <a:t>Nieuwsgiering</a:t>
            </a:r>
          </a:p>
          <a:p>
            <a:r>
              <a:rPr lang="nl-NL" sz="1600" b="1" dirty="0"/>
              <a:t>Netjes en behulpzaam</a:t>
            </a:r>
          </a:p>
          <a:p>
            <a:endParaRPr lang="nl-NL" sz="1600" b="1" dirty="0"/>
          </a:p>
          <a:p>
            <a:r>
              <a:rPr lang="nl-NL" sz="1600" b="1" dirty="0"/>
              <a:t>Eigen mening</a:t>
            </a:r>
          </a:p>
          <a:p>
            <a:r>
              <a:rPr lang="nl-NL" sz="1600" b="1" dirty="0"/>
              <a:t>School = niet leuk, werken wel</a:t>
            </a:r>
          </a:p>
          <a:p>
            <a:r>
              <a:rPr lang="nl-NL" sz="1600" b="1" dirty="0"/>
              <a:t>‘ Komt goed”</a:t>
            </a:r>
          </a:p>
          <a:p>
            <a:endParaRPr lang="nl-NL" sz="1600" b="1" dirty="0"/>
          </a:p>
          <a:p>
            <a:r>
              <a:rPr lang="nl-NL" sz="1600" b="1" dirty="0"/>
              <a:t>Bijbaantje</a:t>
            </a:r>
          </a:p>
          <a:p>
            <a:br>
              <a:rPr lang="nl-NL" sz="1600" b="1" dirty="0"/>
            </a:br>
            <a:r>
              <a:rPr lang="nl-NL" sz="1600" b="1" dirty="0"/>
              <a:t>ROC van Twente: medewerker Sport en</a:t>
            </a:r>
          </a:p>
          <a:p>
            <a:r>
              <a:rPr lang="nl-NL" sz="1600" b="1" dirty="0"/>
              <a:t>Recreatie</a:t>
            </a:r>
          </a:p>
        </p:txBody>
      </p:sp>
      <p:pic>
        <p:nvPicPr>
          <p:cNvPr id="4100" name="Picture 4" descr="Bezorgde volwassenen. Aan tzee heb je er genoeg, gaan de leraren zich ook  nog met je bemoeien - Loesje">
            <a:extLst>
              <a:ext uri="{FF2B5EF4-FFF2-40B4-BE49-F238E27FC236}">
                <a16:creationId xmlns:a16="http://schemas.microsoft.com/office/drawing/2014/main" id="{F0E195F0-0937-5CCF-2111-751ED7474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74" y="309407"/>
            <a:ext cx="1838319" cy="259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EF4C7-3B6B-4F85-967F-40D20590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52" y="-38037"/>
            <a:ext cx="11037095" cy="970450"/>
          </a:xfrm>
        </p:spPr>
        <p:txBody>
          <a:bodyPr/>
          <a:lstStyle/>
          <a:p>
            <a:r>
              <a:rPr lang="nl-NL" dirty="0"/>
              <a:t>Economie en Ondernemen 2023</a:t>
            </a:r>
          </a:p>
        </p:txBody>
      </p:sp>
      <p:pic>
        <p:nvPicPr>
          <p:cNvPr id="4" name="Graphic 3" descr="Camera silhouet">
            <a:extLst>
              <a:ext uri="{FF2B5EF4-FFF2-40B4-BE49-F238E27FC236}">
                <a16:creationId xmlns:a16="http://schemas.microsoft.com/office/drawing/2014/main" id="{A855296F-2149-4447-97A2-A8258AFAC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0274" y="-102303"/>
            <a:ext cx="2069432" cy="2069432"/>
          </a:xfrm>
          <a:prstGeom prst="rect">
            <a:avLst/>
          </a:prstGeom>
        </p:spPr>
      </p:pic>
      <p:pic>
        <p:nvPicPr>
          <p:cNvPr id="6" name="Afbeelding 5" descr="Afbeelding met tekst, schermopname, grafische vormgeving, poster">
            <a:extLst>
              <a:ext uri="{FF2B5EF4-FFF2-40B4-BE49-F238E27FC236}">
                <a16:creationId xmlns:a16="http://schemas.microsoft.com/office/drawing/2014/main" id="{699B1A36-756B-A094-4FBE-9B5F9C4C9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293" y="100203"/>
            <a:ext cx="6279284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506369A-E436-3AB8-A394-E869CF16776A}"/>
              </a:ext>
            </a:extLst>
          </p:cNvPr>
          <p:cNvSpPr/>
          <p:nvPr/>
        </p:nvSpPr>
        <p:spPr>
          <a:xfrm>
            <a:off x="298174" y="5685183"/>
            <a:ext cx="5983356" cy="10436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E7A5D6D-DA2B-4877-91E8-EA6B7CB3D938}"/>
              </a:ext>
            </a:extLst>
          </p:cNvPr>
          <p:cNvSpPr/>
          <p:nvPr/>
        </p:nvSpPr>
        <p:spPr>
          <a:xfrm>
            <a:off x="112293" y="5557468"/>
            <a:ext cx="627928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Gefeliciteerd!</a:t>
            </a:r>
          </a:p>
        </p:txBody>
      </p:sp>
    </p:spTree>
    <p:extLst>
      <p:ext uri="{BB962C8B-B14F-4D97-AF65-F5344CB8AC3E}">
        <p14:creationId xmlns:p14="http://schemas.microsoft.com/office/powerpoint/2010/main" val="190591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45914B13-4A09-A242-BEDE-E70AA65A61E3}"/>
              </a:ext>
            </a:extLst>
          </p:cNvPr>
          <p:cNvSpPr txBox="1"/>
          <p:nvPr/>
        </p:nvSpPr>
        <p:spPr>
          <a:xfrm>
            <a:off x="538609" y="720740"/>
            <a:ext cx="1036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>
                <a:solidFill>
                  <a:prstClr val="black"/>
                </a:solidFill>
                <a:latin typeface="Arvo" panose="02000000000000000000" pitchFamily="2" charset="77"/>
              </a:rPr>
              <a:t>Belangrijke gebeurtenissen tijdens jouw schooljaren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vo" panose="02000000000000000000" pitchFamily="2" charset="77"/>
              <a:ea typeface="+mn-ea"/>
              <a:cs typeface="+mn-cs"/>
            </a:endParaRPr>
          </a:p>
        </p:txBody>
      </p:sp>
      <p:sp>
        <p:nvSpPr>
          <p:cNvPr id="14" name="Driehoek 3">
            <a:extLst>
              <a:ext uri="{FF2B5EF4-FFF2-40B4-BE49-F238E27FC236}">
                <a16:creationId xmlns:a16="http://schemas.microsoft.com/office/drawing/2014/main" id="{298BE1B2-3250-614B-864E-F7415942F022}"/>
              </a:ext>
            </a:extLst>
          </p:cNvPr>
          <p:cNvSpPr/>
          <p:nvPr/>
        </p:nvSpPr>
        <p:spPr>
          <a:xfrm rot="21003469">
            <a:off x="9017130" y="4831778"/>
            <a:ext cx="3372898" cy="1828206"/>
          </a:xfrm>
          <a:custGeom>
            <a:avLst/>
            <a:gdLst>
              <a:gd name="connsiteX0" fmla="*/ 0 w 2353056"/>
              <a:gd name="connsiteY0" fmla="*/ 1223925 h 1223925"/>
              <a:gd name="connsiteX1" fmla="*/ 1176528 w 2353056"/>
              <a:gd name="connsiteY1" fmla="*/ 0 h 1223925"/>
              <a:gd name="connsiteX2" fmla="*/ 2353056 w 2353056"/>
              <a:gd name="connsiteY2" fmla="*/ 1223925 h 1223925"/>
              <a:gd name="connsiteX3" fmla="*/ 0 w 2353056"/>
              <a:gd name="connsiteY3" fmla="*/ 1223925 h 1223925"/>
              <a:gd name="connsiteX0" fmla="*/ 0 w 9826752"/>
              <a:gd name="connsiteY0" fmla="*/ 1231392 h 1231392"/>
              <a:gd name="connsiteX1" fmla="*/ 1176528 w 9826752"/>
              <a:gd name="connsiteY1" fmla="*/ 7467 h 1231392"/>
              <a:gd name="connsiteX2" fmla="*/ 9826752 w 9826752"/>
              <a:gd name="connsiteY2" fmla="*/ 0 h 1231392"/>
              <a:gd name="connsiteX3" fmla="*/ 0 w 9826752"/>
              <a:gd name="connsiteY3" fmla="*/ 1231392 h 1231392"/>
              <a:gd name="connsiteX0" fmla="*/ 0 w 12289536"/>
              <a:gd name="connsiteY0" fmla="*/ 2121408 h 2121408"/>
              <a:gd name="connsiteX1" fmla="*/ 3639312 w 12289536"/>
              <a:gd name="connsiteY1" fmla="*/ 7467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3000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12144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6096 w 12271248"/>
              <a:gd name="connsiteY0" fmla="*/ 2109216 h 2109216"/>
              <a:gd name="connsiteX1" fmla="*/ 0 w 12271248"/>
              <a:gd name="connsiteY1" fmla="*/ 1214475 h 2109216"/>
              <a:gd name="connsiteX2" fmla="*/ 12271248 w 12271248"/>
              <a:gd name="connsiteY2" fmla="*/ 0 h 2109216"/>
              <a:gd name="connsiteX3" fmla="*/ 6096 w 12271248"/>
              <a:gd name="connsiteY3" fmla="*/ 2109216 h 2109216"/>
              <a:gd name="connsiteX0" fmla="*/ 0 w 12277344"/>
              <a:gd name="connsiteY0" fmla="*/ 2133600 h 2133600"/>
              <a:gd name="connsiteX1" fmla="*/ 6096 w 12277344"/>
              <a:gd name="connsiteY1" fmla="*/ 1214475 h 2133600"/>
              <a:gd name="connsiteX2" fmla="*/ 12277344 w 12277344"/>
              <a:gd name="connsiteY2" fmla="*/ 0 h 2133600"/>
              <a:gd name="connsiteX3" fmla="*/ 0 w 12277344"/>
              <a:gd name="connsiteY3" fmla="*/ 2133600 h 2133600"/>
              <a:gd name="connsiteX0" fmla="*/ 0 w 12234814"/>
              <a:gd name="connsiteY0" fmla="*/ 1229832 h 1229832"/>
              <a:gd name="connsiteX1" fmla="*/ 6096 w 12234814"/>
              <a:gd name="connsiteY1" fmla="*/ 310707 h 1229832"/>
              <a:gd name="connsiteX2" fmla="*/ 12234814 w 12234814"/>
              <a:gd name="connsiteY2" fmla="*/ 0 h 1229832"/>
              <a:gd name="connsiteX3" fmla="*/ 0 w 12234814"/>
              <a:gd name="connsiteY3" fmla="*/ 1229832 h 1229832"/>
              <a:gd name="connsiteX0" fmla="*/ 0 w 12266712"/>
              <a:gd name="connsiteY0" fmla="*/ 1219199 h 1219199"/>
              <a:gd name="connsiteX1" fmla="*/ 6096 w 12266712"/>
              <a:gd name="connsiteY1" fmla="*/ 300074 h 1219199"/>
              <a:gd name="connsiteX2" fmla="*/ 12266712 w 12266712"/>
              <a:gd name="connsiteY2" fmla="*/ 0 h 1219199"/>
              <a:gd name="connsiteX3" fmla="*/ 0 w 12266712"/>
              <a:gd name="connsiteY3" fmla="*/ 1219199 h 1219199"/>
              <a:gd name="connsiteX0" fmla="*/ 4536 w 12271248"/>
              <a:gd name="connsiteY0" fmla="*/ 1227469 h 1227469"/>
              <a:gd name="connsiteX1" fmla="*/ 0 w 12271248"/>
              <a:gd name="connsiteY1" fmla="*/ 0 h 1227469"/>
              <a:gd name="connsiteX2" fmla="*/ 12271248 w 12271248"/>
              <a:gd name="connsiteY2" fmla="*/ 8270 h 1227469"/>
              <a:gd name="connsiteX3" fmla="*/ 4536 w 12271248"/>
              <a:gd name="connsiteY3" fmla="*/ 1227469 h 1227469"/>
              <a:gd name="connsiteX0" fmla="*/ 4536 w 12271248"/>
              <a:gd name="connsiteY0" fmla="*/ 1219199 h 1219199"/>
              <a:gd name="connsiteX1" fmla="*/ 0 w 12271248"/>
              <a:gd name="connsiteY1" fmla="*/ 736009 h 1219199"/>
              <a:gd name="connsiteX2" fmla="*/ 12271248 w 12271248"/>
              <a:gd name="connsiteY2" fmla="*/ 0 h 1219199"/>
              <a:gd name="connsiteX3" fmla="*/ 4536 w 12271248"/>
              <a:gd name="connsiteY3" fmla="*/ 1219199 h 1219199"/>
              <a:gd name="connsiteX0" fmla="*/ 4536 w 9083389"/>
              <a:gd name="connsiteY0" fmla="*/ 1803001 h 1803001"/>
              <a:gd name="connsiteX1" fmla="*/ 0 w 9083389"/>
              <a:gd name="connsiteY1" fmla="*/ 1319811 h 1803001"/>
              <a:gd name="connsiteX2" fmla="*/ 9083389 w 9083389"/>
              <a:gd name="connsiteY2" fmla="*/ 0 h 1803001"/>
              <a:gd name="connsiteX3" fmla="*/ 4536 w 9083389"/>
              <a:gd name="connsiteY3" fmla="*/ 1803001 h 1803001"/>
              <a:gd name="connsiteX0" fmla="*/ 4078412 w 9083389"/>
              <a:gd name="connsiteY0" fmla="*/ 1615822 h 1615822"/>
              <a:gd name="connsiteX1" fmla="*/ 0 w 9083389"/>
              <a:gd name="connsiteY1" fmla="*/ 1319811 h 1615822"/>
              <a:gd name="connsiteX2" fmla="*/ 9083389 w 9083389"/>
              <a:gd name="connsiteY2" fmla="*/ 0 h 1615822"/>
              <a:gd name="connsiteX3" fmla="*/ 4078412 w 9083389"/>
              <a:gd name="connsiteY3" fmla="*/ 1615822 h 1615822"/>
              <a:gd name="connsiteX0" fmla="*/ 731513 w 5736490"/>
              <a:gd name="connsiteY0" fmla="*/ 1615822 h 1615822"/>
              <a:gd name="connsiteX1" fmla="*/ 0 w 5736490"/>
              <a:gd name="connsiteY1" fmla="*/ 1554548 h 1615822"/>
              <a:gd name="connsiteX2" fmla="*/ 5736490 w 5736490"/>
              <a:gd name="connsiteY2" fmla="*/ 0 h 1615822"/>
              <a:gd name="connsiteX3" fmla="*/ 731513 w 5736490"/>
              <a:gd name="connsiteY3" fmla="*/ 1615822 h 1615822"/>
              <a:gd name="connsiteX0" fmla="*/ 640173 w 5736490"/>
              <a:gd name="connsiteY0" fmla="*/ 1657928 h 1657928"/>
              <a:gd name="connsiteX1" fmla="*/ 0 w 5736490"/>
              <a:gd name="connsiteY1" fmla="*/ 1554548 h 1657928"/>
              <a:gd name="connsiteX2" fmla="*/ 5736490 w 5736490"/>
              <a:gd name="connsiteY2" fmla="*/ 0 h 1657928"/>
              <a:gd name="connsiteX3" fmla="*/ 640173 w 5736490"/>
              <a:gd name="connsiteY3" fmla="*/ 1657928 h 1657928"/>
              <a:gd name="connsiteX0" fmla="*/ 698679 w 5794996"/>
              <a:gd name="connsiteY0" fmla="*/ 1657928 h 1657928"/>
              <a:gd name="connsiteX1" fmla="*/ 0 w 5794996"/>
              <a:gd name="connsiteY1" fmla="*/ 1591318 h 1657928"/>
              <a:gd name="connsiteX2" fmla="*/ 5794996 w 5794996"/>
              <a:gd name="connsiteY2" fmla="*/ 0 h 1657928"/>
              <a:gd name="connsiteX3" fmla="*/ 698679 w 5794996"/>
              <a:gd name="connsiteY3" fmla="*/ 1657928 h 1657928"/>
              <a:gd name="connsiteX0" fmla="*/ 698679 w 5783079"/>
              <a:gd name="connsiteY0" fmla="*/ 1701383 h 1701383"/>
              <a:gd name="connsiteX1" fmla="*/ 0 w 5783079"/>
              <a:gd name="connsiteY1" fmla="*/ 1634773 h 1701383"/>
              <a:gd name="connsiteX2" fmla="*/ 5783079 w 5783079"/>
              <a:gd name="connsiteY2" fmla="*/ 0 h 1701383"/>
              <a:gd name="connsiteX3" fmla="*/ 698679 w 5783079"/>
              <a:gd name="connsiteY3" fmla="*/ 1701383 h 1701383"/>
              <a:gd name="connsiteX0" fmla="*/ 716590 w 5783079"/>
              <a:gd name="connsiteY0" fmla="*/ 1697093 h 1697093"/>
              <a:gd name="connsiteX1" fmla="*/ 0 w 5783079"/>
              <a:gd name="connsiteY1" fmla="*/ 1634773 h 1697093"/>
              <a:gd name="connsiteX2" fmla="*/ 5783079 w 5783079"/>
              <a:gd name="connsiteY2" fmla="*/ 0 h 1697093"/>
              <a:gd name="connsiteX3" fmla="*/ 716590 w 5783079"/>
              <a:gd name="connsiteY3" fmla="*/ 1697093 h 1697093"/>
              <a:gd name="connsiteX0" fmla="*/ 698680 w 5765169"/>
              <a:gd name="connsiteY0" fmla="*/ 1697093 h 1697093"/>
              <a:gd name="connsiteX1" fmla="*/ 0 w 5765169"/>
              <a:gd name="connsiteY1" fmla="*/ 1630483 h 1697093"/>
              <a:gd name="connsiteX2" fmla="*/ 5765169 w 5765169"/>
              <a:gd name="connsiteY2" fmla="*/ 0 h 1697093"/>
              <a:gd name="connsiteX3" fmla="*/ 698680 w 5765169"/>
              <a:gd name="connsiteY3" fmla="*/ 1697093 h 1697093"/>
              <a:gd name="connsiteX0" fmla="*/ 713778 w 5765169"/>
              <a:gd name="connsiteY0" fmla="*/ 1701534 h 1701534"/>
              <a:gd name="connsiteX1" fmla="*/ 0 w 5765169"/>
              <a:gd name="connsiteY1" fmla="*/ 1630483 h 1701534"/>
              <a:gd name="connsiteX2" fmla="*/ 5765169 w 5765169"/>
              <a:gd name="connsiteY2" fmla="*/ 0 h 1701534"/>
              <a:gd name="connsiteX3" fmla="*/ 713778 w 5765169"/>
              <a:gd name="connsiteY3" fmla="*/ 1701534 h 170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169" h="1701534">
                <a:moveTo>
                  <a:pt x="713778" y="1701534"/>
                </a:moveTo>
                <a:lnTo>
                  <a:pt x="0" y="1630483"/>
                </a:lnTo>
                <a:lnTo>
                  <a:pt x="5765169" y="0"/>
                </a:lnTo>
                <a:lnTo>
                  <a:pt x="713778" y="1701534"/>
                </a:lnTo>
                <a:close/>
              </a:path>
            </a:pathLst>
          </a:custGeom>
          <a:solidFill>
            <a:srgbClr val="E8E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50669AB-30DC-C449-A767-9EF3B73F8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24487">
            <a:off x="9335687" y="5423611"/>
            <a:ext cx="1722493" cy="1306719"/>
          </a:xfrm>
          <a:prstGeom prst="rect">
            <a:avLst/>
          </a:prstGeom>
        </p:spPr>
      </p:pic>
      <p:sp>
        <p:nvSpPr>
          <p:cNvPr id="4" name="Driehoek 3">
            <a:extLst>
              <a:ext uri="{FF2B5EF4-FFF2-40B4-BE49-F238E27FC236}">
                <a16:creationId xmlns:a16="http://schemas.microsoft.com/office/drawing/2014/main" id="{2EBF4D3D-2674-D044-90CA-4B846FD08B70}"/>
              </a:ext>
            </a:extLst>
          </p:cNvPr>
          <p:cNvSpPr/>
          <p:nvPr/>
        </p:nvSpPr>
        <p:spPr>
          <a:xfrm rot="21003469">
            <a:off x="9429562" y="4804086"/>
            <a:ext cx="2956330" cy="1862792"/>
          </a:xfrm>
          <a:custGeom>
            <a:avLst/>
            <a:gdLst>
              <a:gd name="connsiteX0" fmla="*/ 0 w 2353056"/>
              <a:gd name="connsiteY0" fmla="*/ 1223925 h 1223925"/>
              <a:gd name="connsiteX1" fmla="*/ 1176528 w 2353056"/>
              <a:gd name="connsiteY1" fmla="*/ 0 h 1223925"/>
              <a:gd name="connsiteX2" fmla="*/ 2353056 w 2353056"/>
              <a:gd name="connsiteY2" fmla="*/ 1223925 h 1223925"/>
              <a:gd name="connsiteX3" fmla="*/ 0 w 2353056"/>
              <a:gd name="connsiteY3" fmla="*/ 1223925 h 1223925"/>
              <a:gd name="connsiteX0" fmla="*/ 0 w 9826752"/>
              <a:gd name="connsiteY0" fmla="*/ 1231392 h 1231392"/>
              <a:gd name="connsiteX1" fmla="*/ 1176528 w 9826752"/>
              <a:gd name="connsiteY1" fmla="*/ 7467 h 1231392"/>
              <a:gd name="connsiteX2" fmla="*/ 9826752 w 9826752"/>
              <a:gd name="connsiteY2" fmla="*/ 0 h 1231392"/>
              <a:gd name="connsiteX3" fmla="*/ 0 w 9826752"/>
              <a:gd name="connsiteY3" fmla="*/ 1231392 h 1231392"/>
              <a:gd name="connsiteX0" fmla="*/ 0 w 12289536"/>
              <a:gd name="connsiteY0" fmla="*/ 2121408 h 2121408"/>
              <a:gd name="connsiteX1" fmla="*/ 3639312 w 12289536"/>
              <a:gd name="connsiteY1" fmla="*/ 7467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3000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12144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6096 w 12271248"/>
              <a:gd name="connsiteY0" fmla="*/ 2109216 h 2109216"/>
              <a:gd name="connsiteX1" fmla="*/ 0 w 12271248"/>
              <a:gd name="connsiteY1" fmla="*/ 1214475 h 2109216"/>
              <a:gd name="connsiteX2" fmla="*/ 12271248 w 12271248"/>
              <a:gd name="connsiteY2" fmla="*/ 0 h 2109216"/>
              <a:gd name="connsiteX3" fmla="*/ 6096 w 12271248"/>
              <a:gd name="connsiteY3" fmla="*/ 2109216 h 2109216"/>
              <a:gd name="connsiteX0" fmla="*/ 0 w 12277344"/>
              <a:gd name="connsiteY0" fmla="*/ 2133600 h 2133600"/>
              <a:gd name="connsiteX1" fmla="*/ 6096 w 12277344"/>
              <a:gd name="connsiteY1" fmla="*/ 1214475 h 2133600"/>
              <a:gd name="connsiteX2" fmla="*/ 12277344 w 12277344"/>
              <a:gd name="connsiteY2" fmla="*/ 0 h 2133600"/>
              <a:gd name="connsiteX3" fmla="*/ 0 w 12277344"/>
              <a:gd name="connsiteY3" fmla="*/ 2133600 h 2133600"/>
              <a:gd name="connsiteX0" fmla="*/ 0 w 9205716"/>
              <a:gd name="connsiteY0" fmla="*/ 2740192 h 2740192"/>
              <a:gd name="connsiteX1" fmla="*/ 6096 w 9205716"/>
              <a:gd name="connsiteY1" fmla="*/ 1821067 h 2740192"/>
              <a:gd name="connsiteX2" fmla="*/ 9205716 w 9205716"/>
              <a:gd name="connsiteY2" fmla="*/ 0 h 2740192"/>
              <a:gd name="connsiteX3" fmla="*/ 0 w 9205716"/>
              <a:gd name="connsiteY3" fmla="*/ 2740192 h 2740192"/>
              <a:gd name="connsiteX0" fmla="*/ 0 w 9205716"/>
              <a:gd name="connsiteY0" fmla="*/ 2740192 h 2740192"/>
              <a:gd name="connsiteX1" fmla="*/ 4142205 w 9205716"/>
              <a:gd name="connsiteY1" fmla="*/ 1682181 h 2740192"/>
              <a:gd name="connsiteX2" fmla="*/ 9205716 w 9205716"/>
              <a:gd name="connsiteY2" fmla="*/ 0 h 2740192"/>
              <a:gd name="connsiteX3" fmla="*/ 0 w 9205716"/>
              <a:gd name="connsiteY3" fmla="*/ 2740192 h 2740192"/>
              <a:gd name="connsiteX0" fmla="*/ 493575 w 5063510"/>
              <a:gd name="connsiteY0" fmla="*/ 1725683 h 1725683"/>
              <a:gd name="connsiteX1" fmla="*/ -1 w 5063510"/>
              <a:gd name="connsiteY1" fmla="*/ 1682181 h 1725683"/>
              <a:gd name="connsiteX2" fmla="*/ 5063510 w 5063510"/>
              <a:gd name="connsiteY2" fmla="*/ 0 h 1725683"/>
              <a:gd name="connsiteX3" fmla="*/ 493575 w 5063510"/>
              <a:gd name="connsiteY3" fmla="*/ 1725683 h 1725683"/>
              <a:gd name="connsiteX0" fmla="*/ 493577 w 5051268"/>
              <a:gd name="connsiteY0" fmla="*/ 1748011 h 1748011"/>
              <a:gd name="connsiteX1" fmla="*/ 1 w 5051268"/>
              <a:gd name="connsiteY1" fmla="*/ 1704509 h 1748011"/>
              <a:gd name="connsiteX2" fmla="*/ 5051268 w 5051268"/>
              <a:gd name="connsiteY2" fmla="*/ 0 h 1748011"/>
              <a:gd name="connsiteX3" fmla="*/ 493577 w 5051268"/>
              <a:gd name="connsiteY3" fmla="*/ 1748011 h 1748011"/>
              <a:gd name="connsiteX0" fmla="*/ 493575 w 5053145"/>
              <a:gd name="connsiteY0" fmla="*/ 1733726 h 1733726"/>
              <a:gd name="connsiteX1" fmla="*/ -1 w 5053145"/>
              <a:gd name="connsiteY1" fmla="*/ 1690224 h 1733726"/>
              <a:gd name="connsiteX2" fmla="*/ 5053145 w 5053145"/>
              <a:gd name="connsiteY2" fmla="*/ 0 h 1733726"/>
              <a:gd name="connsiteX3" fmla="*/ 493575 w 5053145"/>
              <a:gd name="connsiteY3" fmla="*/ 1733726 h 173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3145" h="1733726">
                <a:moveTo>
                  <a:pt x="493575" y="1733726"/>
                </a:moveTo>
                <a:lnTo>
                  <a:pt x="-1" y="1690224"/>
                </a:lnTo>
                <a:lnTo>
                  <a:pt x="5053145" y="0"/>
                </a:lnTo>
                <a:lnTo>
                  <a:pt x="493575" y="1733726"/>
                </a:lnTo>
                <a:close/>
              </a:path>
            </a:pathLst>
          </a:custGeom>
          <a:solidFill>
            <a:srgbClr val="2CC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8DD931A-7A3B-B241-8CB6-7FC4C5DDF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2052" y="4417077"/>
            <a:ext cx="2535936" cy="259590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A52006-D431-0290-1DD1-D4C7FF34B635}"/>
              </a:ext>
            </a:extLst>
          </p:cNvPr>
          <p:cNvSpPr txBox="1"/>
          <p:nvPr/>
        </p:nvSpPr>
        <p:spPr>
          <a:xfrm>
            <a:off x="6517043" y="2211846"/>
            <a:ext cx="4589751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nl-NL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nl-NL" b="1" dirty="0">
                <a:solidFill>
                  <a:srgbClr val="202122"/>
                </a:solidFill>
                <a:latin typeface="Arial" panose="020B0604020202020204" pitchFamily="34" charset="0"/>
              </a:rPr>
              <a:t>2021-2022 - </a:t>
            </a:r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klas 3</a:t>
            </a:r>
            <a:endParaRPr lang="nl-NL" b="1" i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Opnieuw harde lockdown december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Avondklok tot en met april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Februari, het vriest en er kan worden geschaatst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Rusland valt Oekraïne aan, begin oorlog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Pieter Omtzigt, functie elders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Moord Peter R. de Vries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Juli, door hevige regenval grote overstromingen in Limburg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December, Wereldtitel Max Verstappen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nl-NL" b="1" dirty="0">
              <a:solidFill>
                <a:schemeClr val="bg1"/>
              </a:solidFill>
              <a:latin typeface="Google Sans"/>
            </a:endParaRPr>
          </a:p>
          <a:p>
            <a:pPr algn="l"/>
            <a:r>
              <a:rPr lang="nl-NL" b="1" dirty="0">
                <a:solidFill>
                  <a:schemeClr val="bg1"/>
                </a:solidFill>
                <a:latin typeface="Google Sans"/>
              </a:rPr>
              <a:t>2022-2023 - </a:t>
            </a:r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Google Sans"/>
              </a:rPr>
              <a:t>klas 4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Nederland neemt afscheid van Coronamaatregelen</a:t>
            </a:r>
            <a:endParaRPr lang="nl-NL" sz="1400" b="1" i="0" dirty="0">
              <a:solidFill>
                <a:schemeClr val="bg1"/>
              </a:solidFill>
              <a:effectLst/>
              <a:latin typeface="Abadi" panose="020B0604020104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Boerenprotest tegen stikstof</a:t>
            </a:r>
            <a:r>
              <a:rPr lang="nl-NL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Nederland</a:t>
            </a:r>
            <a:r>
              <a:rPr lang="nl-NL" b="0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chemeClr val="bg1"/>
                </a:solidFill>
                <a:latin typeface="Abadi" panose="020B0604020104020204" pitchFamily="34" charset="0"/>
              </a:rPr>
              <a:t>Iedereen geslaagd zonder versoepelingen!</a:t>
            </a:r>
            <a:endParaRPr lang="nl-NL" sz="1400" b="1" i="0" dirty="0">
              <a:solidFill>
                <a:schemeClr val="bg1"/>
              </a:solidFill>
              <a:effectLst/>
              <a:latin typeface="Abadi" panose="020B0604020104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nl-NL" b="0" i="0" dirty="0">
              <a:solidFill>
                <a:schemeClr val="bg1"/>
              </a:solidFill>
              <a:effectLst/>
              <a:latin typeface="Google San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8B042A3-F6F9-D8E8-670B-74B3548F4A0C}"/>
              </a:ext>
            </a:extLst>
          </p:cNvPr>
          <p:cNvSpPr txBox="1"/>
          <p:nvPr/>
        </p:nvSpPr>
        <p:spPr>
          <a:xfrm>
            <a:off x="390617" y="2423602"/>
            <a:ext cx="49093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2019 2020 - </a:t>
            </a:r>
            <a:r>
              <a:rPr lang="nl-NL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kla</a:t>
            </a:r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 1</a:t>
            </a:r>
            <a:endParaRPr lang="nl-NL" b="1" i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rgbClr val="202122"/>
                </a:solidFill>
                <a:latin typeface="Abadi" panose="020B0604020104020204" pitchFamily="34" charset="0"/>
              </a:rPr>
              <a:t>Warmterecords in februari, mei en juli in 2019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rgbClr val="202122"/>
                </a:solidFill>
                <a:latin typeface="Abadi" panose="020B0604020104020204" pitchFamily="34" charset="0"/>
              </a:rPr>
              <a:t>Eerste coronagevallen 2019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rgbClr val="202122"/>
                </a:solidFill>
                <a:latin typeface="Abadi" panose="020B0604020104020204" pitchFamily="34" charset="0"/>
              </a:rPr>
              <a:t>Februari 2020 eerste coronagevallen Nederland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rgbClr val="202122"/>
                </a:solidFill>
                <a:latin typeface="Abadi" panose="020B0604020104020204" pitchFamily="34" charset="0"/>
              </a:rPr>
              <a:t>Maart 2020 scholen dicht (werken met Teams)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nl-NL" sz="18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nl-NL" b="1" dirty="0">
                <a:solidFill>
                  <a:srgbClr val="202122"/>
                </a:solidFill>
                <a:latin typeface="Arial" panose="020B0604020202020204" pitchFamily="34" charset="0"/>
              </a:rPr>
              <a:t>2020-2021- </a:t>
            </a:r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klas 2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rgbClr val="202122"/>
                </a:solidFill>
                <a:latin typeface="Abadi" panose="020B0604020104020204" pitchFamily="34" charset="0"/>
              </a:rPr>
              <a:t>1</a:t>
            </a:r>
            <a:r>
              <a:rPr lang="nl-NL" sz="1400" b="1" baseline="30000" dirty="0">
                <a:solidFill>
                  <a:srgbClr val="202122"/>
                </a:solidFill>
                <a:latin typeface="Abadi" panose="020B0604020104020204" pitchFamily="34" charset="0"/>
              </a:rPr>
              <a:t>e</a:t>
            </a:r>
            <a:r>
              <a:rPr lang="nl-NL" sz="1400" b="1" dirty="0">
                <a:solidFill>
                  <a:srgbClr val="202122"/>
                </a:solidFill>
                <a:latin typeface="Abadi" panose="020B0604020104020204" pitchFamily="34" charset="0"/>
              </a:rPr>
              <a:t> lockdown december 2020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nl-NL" sz="1400" b="1" dirty="0">
                <a:solidFill>
                  <a:srgbClr val="202122"/>
                </a:solidFill>
                <a:latin typeface="Abadi" panose="020B0604020104020204" pitchFamily="34" charset="0"/>
              </a:rPr>
              <a:t>Brexit Engeland</a:t>
            </a:r>
          </a:p>
        </p:txBody>
      </p:sp>
      <p:pic>
        <p:nvPicPr>
          <p:cNvPr id="7" name="Afbeelding 6" descr="Afbeelding met Graphics, tekst, grafische vormgeving, Lettertype&#10;&#10;Automatisch gegenereerde beschrijving">
            <a:extLst>
              <a:ext uri="{FF2B5EF4-FFF2-40B4-BE49-F238E27FC236}">
                <a16:creationId xmlns:a16="http://schemas.microsoft.com/office/drawing/2014/main" id="{9207F68B-4650-E6B9-5C70-7F457153D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08519" y="1582383"/>
            <a:ext cx="1275535" cy="1258926"/>
          </a:xfrm>
          <a:prstGeom prst="rect">
            <a:avLst/>
          </a:prstGeom>
        </p:spPr>
      </p:pic>
      <p:pic>
        <p:nvPicPr>
          <p:cNvPr id="9" name="Afbeelding 8" descr="Afbeelding met buitenshuis, blauw, plant, veld&#10;&#10;Automatisch gegenereerde beschrijving">
            <a:extLst>
              <a:ext uri="{FF2B5EF4-FFF2-40B4-BE49-F238E27FC236}">
                <a16:creationId xmlns:a16="http://schemas.microsoft.com/office/drawing/2014/main" id="{5F280C58-05AE-E3E0-BAF7-7AC70FFCE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825741" y="1284880"/>
            <a:ext cx="2374602" cy="1187302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3" name="Afbeelding 12" descr="Afbeelding met vlag, tekst, wegbebakening, symbool&#10;&#10;Automatisch gegenereerde beschrijving">
            <a:extLst>
              <a:ext uri="{FF2B5EF4-FFF2-40B4-BE49-F238E27FC236}">
                <a16:creationId xmlns:a16="http://schemas.microsoft.com/office/drawing/2014/main" id="{7DD06392-B0A7-6C15-0DA4-1B17E0E972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0830380">
            <a:off x="363148" y="4876900"/>
            <a:ext cx="2282172" cy="1284256"/>
          </a:xfrm>
          <a:prstGeom prst="rect">
            <a:avLst/>
          </a:prstGeom>
        </p:spPr>
      </p:pic>
      <p:pic>
        <p:nvPicPr>
          <p:cNvPr id="1026" name="Picture 2" descr="Vreedzaam boerenprotest in Wamel tijdens Vuelta: 'We willen alleen een  statement maken' | Vuelta | gelderlander.nl">
            <a:extLst>
              <a:ext uri="{FF2B5EF4-FFF2-40B4-BE49-F238E27FC236}">
                <a16:creationId xmlns:a16="http://schemas.microsoft.com/office/drawing/2014/main" id="{0A620A75-E2D6-B484-B556-318B6627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76" y="5275617"/>
            <a:ext cx="2647486" cy="14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orlog in Oekraïne | Verdieping | College voor de Rechten van de Mens">
            <a:extLst>
              <a:ext uri="{FF2B5EF4-FFF2-40B4-BE49-F238E27FC236}">
                <a16:creationId xmlns:a16="http://schemas.microsoft.com/office/drawing/2014/main" id="{4FB9AA90-1B71-42C9-B2FC-022E2A56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692" y="3768527"/>
            <a:ext cx="2191114" cy="127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x Verstappen - Wikipedia">
            <a:extLst>
              <a:ext uri="{FF2B5EF4-FFF2-40B4-BE49-F238E27FC236}">
                <a16:creationId xmlns:a16="http://schemas.microsoft.com/office/drawing/2014/main" id="{77B71626-EE78-596E-358B-3ED54686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10" y="3315252"/>
            <a:ext cx="1191719" cy="17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ter R. de Vries overleden - Opsporing Verzocht">
            <a:extLst>
              <a:ext uri="{FF2B5EF4-FFF2-40B4-BE49-F238E27FC236}">
                <a16:creationId xmlns:a16="http://schemas.microsoft.com/office/drawing/2014/main" id="{6947F6CB-DF1D-7377-5DFD-5E558E45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253" y="2047056"/>
            <a:ext cx="1851530" cy="104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9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45914B13-4A09-A242-BEDE-E70AA65A61E3}"/>
              </a:ext>
            </a:extLst>
          </p:cNvPr>
          <p:cNvSpPr txBox="1"/>
          <p:nvPr/>
        </p:nvSpPr>
        <p:spPr>
          <a:xfrm>
            <a:off x="1406453" y="1154898"/>
            <a:ext cx="893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>
                <a:solidFill>
                  <a:prstClr val="black"/>
                </a:solidFill>
                <a:latin typeface="Arvo" panose="02000000000000000000" pitchFamily="2" charset="77"/>
              </a:rPr>
              <a:t>Sinterklaas</a:t>
            </a: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vo" panose="02000000000000000000" pitchFamily="2" charset="77"/>
              <a:ea typeface="+mn-ea"/>
              <a:cs typeface="+mn-cs"/>
            </a:endParaRPr>
          </a:p>
        </p:txBody>
      </p:sp>
      <p:sp>
        <p:nvSpPr>
          <p:cNvPr id="14" name="Driehoek 3">
            <a:extLst>
              <a:ext uri="{FF2B5EF4-FFF2-40B4-BE49-F238E27FC236}">
                <a16:creationId xmlns:a16="http://schemas.microsoft.com/office/drawing/2014/main" id="{298BE1B2-3250-614B-864E-F7415942F022}"/>
              </a:ext>
            </a:extLst>
          </p:cNvPr>
          <p:cNvSpPr/>
          <p:nvPr/>
        </p:nvSpPr>
        <p:spPr>
          <a:xfrm rot="21003469">
            <a:off x="9017130" y="4831778"/>
            <a:ext cx="3372898" cy="1828206"/>
          </a:xfrm>
          <a:custGeom>
            <a:avLst/>
            <a:gdLst>
              <a:gd name="connsiteX0" fmla="*/ 0 w 2353056"/>
              <a:gd name="connsiteY0" fmla="*/ 1223925 h 1223925"/>
              <a:gd name="connsiteX1" fmla="*/ 1176528 w 2353056"/>
              <a:gd name="connsiteY1" fmla="*/ 0 h 1223925"/>
              <a:gd name="connsiteX2" fmla="*/ 2353056 w 2353056"/>
              <a:gd name="connsiteY2" fmla="*/ 1223925 h 1223925"/>
              <a:gd name="connsiteX3" fmla="*/ 0 w 2353056"/>
              <a:gd name="connsiteY3" fmla="*/ 1223925 h 1223925"/>
              <a:gd name="connsiteX0" fmla="*/ 0 w 9826752"/>
              <a:gd name="connsiteY0" fmla="*/ 1231392 h 1231392"/>
              <a:gd name="connsiteX1" fmla="*/ 1176528 w 9826752"/>
              <a:gd name="connsiteY1" fmla="*/ 7467 h 1231392"/>
              <a:gd name="connsiteX2" fmla="*/ 9826752 w 9826752"/>
              <a:gd name="connsiteY2" fmla="*/ 0 h 1231392"/>
              <a:gd name="connsiteX3" fmla="*/ 0 w 9826752"/>
              <a:gd name="connsiteY3" fmla="*/ 1231392 h 1231392"/>
              <a:gd name="connsiteX0" fmla="*/ 0 w 12289536"/>
              <a:gd name="connsiteY0" fmla="*/ 2121408 h 2121408"/>
              <a:gd name="connsiteX1" fmla="*/ 3639312 w 12289536"/>
              <a:gd name="connsiteY1" fmla="*/ 7467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3000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12144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6096 w 12271248"/>
              <a:gd name="connsiteY0" fmla="*/ 2109216 h 2109216"/>
              <a:gd name="connsiteX1" fmla="*/ 0 w 12271248"/>
              <a:gd name="connsiteY1" fmla="*/ 1214475 h 2109216"/>
              <a:gd name="connsiteX2" fmla="*/ 12271248 w 12271248"/>
              <a:gd name="connsiteY2" fmla="*/ 0 h 2109216"/>
              <a:gd name="connsiteX3" fmla="*/ 6096 w 12271248"/>
              <a:gd name="connsiteY3" fmla="*/ 2109216 h 2109216"/>
              <a:gd name="connsiteX0" fmla="*/ 0 w 12277344"/>
              <a:gd name="connsiteY0" fmla="*/ 2133600 h 2133600"/>
              <a:gd name="connsiteX1" fmla="*/ 6096 w 12277344"/>
              <a:gd name="connsiteY1" fmla="*/ 1214475 h 2133600"/>
              <a:gd name="connsiteX2" fmla="*/ 12277344 w 12277344"/>
              <a:gd name="connsiteY2" fmla="*/ 0 h 2133600"/>
              <a:gd name="connsiteX3" fmla="*/ 0 w 12277344"/>
              <a:gd name="connsiteY3" fmla="*/ 2133600 h 2133600"/>
              <a:gd name="connsiteX0" fmla="*/ 0 w 12234814"/>
              <a:gd name="connsiteY0" fmla="*/ 1229832 h 1229832"/>
              <a:gd name="connsiteX1" fmla="*/ 6096 w 12234814"/>
              <a:gd name="connsiteY1" fmla="*/ 310707 h 1229832"/>
              <a:gd name="connsiteX2" fmla="*/ 12234814 w 12234814"/>
              <a:gd name="connsiteY2" fmla="*/ 0 h 1229832"/>
              <a:gd name="connsiteX3" fmla="*/ 0 w 12234814"/>
              <a:gd name="connsiteY3" fmla="*/ 1229832 h 1229832"/>
              <a:gd name="connsiteX0" fmla="*/ 0 w 12266712"/>
              <a:gd name="connsiteY0" fmla="*/ 1219199 h 1219199"/>
              <a:gd name="connsiteX1" fmla="*/ 6096 w 12266712"/>
              <a:gd name="connsiteY1" fmla="*/ 300074 h 1219199"/>
              <a:gd name="connsiteX2" fmla="*/ 12266712 w 12266712"/>
              <a:gd name="connsiteY2" fmla="*/ 0 h 1219199"/>
              <a:gd name="connsiteX3" fmla="*/ 0 w 12266712"/>
              <a:gd name="connsiteY3" fmla="*/ 1219199 h 1219199"/>
              <a:gd name="connsiteX0" fmla="*/ 4536 w 12271248"/>
              <a:gd name="connsiteY0" fmla="*/ 1227469 h 1227469"/>
              <a:gd name="connsiteX1" fmla="*/ 0 w 12271248"/>
              <a:gd name="connsiteY1" fmla="*/ 0 h 1227469"/>
              <a:gd name="connsiteX2" fmla="*/ 12271248 w 12271248"/>
              <a:gd name="connsiteY2" fmla="*/ 8270 h 1227469"/>
              <a:gd name="connsiteX3" fmla="*/ 4536 w 12271248"/>
              <a:gd name="connsiteY3" fmla="*/ 1227469 h 1227469"/>
              <a:gd name="connsiteX0" fmla="*/ 4536 w 12271248"/>
              <a:gd name="connsiteY0" fmla="*/ 1219199 h 1219199"/>
              <a:gd name="connsiteX1" fmla="*/ 0 w 12271248"/>
              <a:gd name="connsiteY1" fmla="*/ 736009 h 1219199"/>
              <a:gd name="connsiteX2" fmla="*/ 12271248 w 12271248"/>
              <a:gd name="connsiteY2" fmla="*/ 0 h 1219199"/>
              <a:gd name="connsiteX3" fmla="*/ 4536 w 12271248"/>
              <a:gd name="connsiteY3" fmla="*/ 1219199 h 1219199"/>
              <a:gd name="connsiteX0" fmla="*/ 4536 w 9083389"/>
              <a:gd name="connsiteY0" fmla="*/ 1803001 h 1803001"/>
              <a:gd name="connsiteX1" fmla="*/ 0 w 9083389"/>
              <a:gd name="connsiteY1" fmla="*/ 1319811 h 1803001"/>
              <a:gd name="connsiteX2" fmla="*/ 9083389 w 9083389"/>
              <a:gd name="connsiteY2" fmla="*/ 0 h 1803001"/>
              <a:gd name="connsiteX3" fmla="*/ 4536 w 9083389"/>
              <a:gd name="connsiteY3" fmla="*/ 1803001 h 1803001"/>
              <a:gd name="connsiteX0" fmla="*/ 4078412 w 9083389"/>
              <a:gd name="connsiteY0" fmla="*/ 1615822 h 1615822"/>
              <a:gd name="connsiteX1" fmla="*/ 0 w 9083389"/>
              <a:gd name="connsiteY1" fmla="*/ 1319811 h 1615822"/>
              <a:gd name="connsiteX2" fmla="*/ 9083389 w 9083389"/>
              <a:gd name="connsiteY2" fmla="*/ 0 h 1615822"/>
              <a:gd name="connsiteX3" fmla="*/ 4078412 w 9083389"/>
              <a:gd name="connsiteY3" fmla="*/ 1615822 h 1615822"/>
              <a:gd name="connsiteX0" fmla="*/ 731513 w 5736490"/>
              <a:gd name="connsiteY0" fmla="*/ 1615822 h 1615822"/>
              <a:gd name="connsiteX1" fmla="*/ 0 w 5736490"/>
              <a:gd name="connsiteY1" fmla="*/ 1554548 h 1615822"/>
              <a:gd name="connsiteX2" fmla="*/ 5736490 w 5736490"/>
              <a:gd name="connsiteY2" fmla="*/ 0 h 1615822"/>
              <a:gd name="connsiteX3" fmla="*/ 731513 w 5736490"/>
              <a:gd name="connsiteY3" fmla="*/ 1615822 h 1615822"/>
              <a:gd name="connsiteX0" fmla="*/ 640173 w 5736490"/>
              <a:gd name="connsiteY0" fmla="*/ 1657928 h 1657928"/>
              <a:gd name="connsiteX1" fmla="*/ 0 w 5736490"/>
              <a:gd name="connsiteY1" fmla="*/ 1554548 h 1657928"/>
              <a:gd name="connsiteX2" fmla="*/ 5736490 w 5736490"/>
              <a:gd name="connsiteY2" fmla="*/ 0 h 1657928"/>
              <a:gd name="connsiteX3" fmla="*/ 640173 w 5736490"/>
              <a:gd name="connsiteY3" fmla="*/ 1657928 h 1657928"/>
              <a:gd name="connsiteX0" fmla="*/ 698679 w 5794996"/>
              <a:gd name="connsiteY0" fmla="*/ 1657928 h 1657928"/>
              <a:gd name="connsiteX1" fmla="*/ 0 w 5794996"/>
              <a:gd name="connsiteY1" fmla="*/ 1591318 h 1657928"/>
              <a:gd name="connsiteX2" fmla="*/ 5794996 w 5794996"/>
              <a:gd name="connsiteY2" fmla="*/ 0 h 1657928"/>
              <a:gd name="connsiteX3" fmla="*/ 698679 w 5794996"/>
              <a:gd name="connsiteY3" fmla="*/ 1657928 h 1657928"/>
              <a:gd name="connsiteX0" fmla="*/ 698679 w 5783079"/>
              <a:gd name="connsiteY0" fmla="*/ 1701383 h 1701383"/>
              <a:gd name="connsiteX1" fmla="*/ 0 w 5783079"/>
              <a:gd name="connsiteY1" fmla="*/ 1634773 h 1701383"/>
              <a:gd name="connsiteX2" fmla="*/ 5783079 w 5783079"/>
              <a:gd name="connsiteY2" fmla="*/ 0 h 1701383"/>
              <a:gd name="connsiteX3" fmla="*/ 698679 w 5783079"/>
              <a:gd name="connsiteY3" fmla="*/ 1701383 h 1701383"/>
              <a:gd name="connsiteX0" fmla="*/ 716590 w 5783079"/>
              <a:gd name="connsiteY0" fmla="*/ 1697093 h 1697093"/>
              <a:gd name="connsiteX1" fmla="*/ 0 w 5783079"/>
              <a:gd name="connsiteY1" fmla="*/ 1634773 h 1697093"/>
              <a:gd name="connsiteX2" fmla="*/ 5783079 w 5783079"/>
              <a:gd name="connsiteY2" fmla="*/ 0 h 1697093"/>
              <a:gd name="connsiteX3" fmla="*/ 716590 w 5783079"/>
              <a:gd name="connsiteY3" fmla="*/ 1697093 h 1697093"/>
              <a:gd name="connsiteX0" fmla="*/ 698680 w 5765169"/>
              <a:gd name="connsiteY0" fmla="*/ 1697093 h 1697093"/>
              <a:gd name="connsiteX1" fmla="*/ 0 w 5765169"/>
              <a:gd name="connsiteY1" fmla="*/ 1630483 h 1697093"/>
              <a:gd name="connsiteX2" fmla="*/ 5765169 w 5765169"/>
              <a:gd name="connsiteY2" fmla="*/ 0 h 1697093"/>
              <a:gd name="connsiteX3" fmla="*/ 698680 w 5765169"/>
              <a:gd name="connsiteY3" fmla="*/ 1697093 h 1697093"/>
              <a:gd name="connsiteX0" fmla="*/ 713778 w 5765169"/>
              <a:gd name="connsiteY0" fmla="*/ 1701534 h 1701534"/>
              <a:gd name="connsiteX1" fmla="*/ 0 w 5765169"/>
              <a:gd name="connsiteY1" fmla="*/ 1630483 h 1701534"/>
              <a:gd name="connsiteX2" fmla="*/ 5765169 w 5765169"/>
              <a:gd name="connsiteY2" fmla="*/ 0 h 1701534"/>
              <a:gd name="connsiteX3" fmla="*/ 713778 w 5765169"/>
              <a:gd name="connsiteY3" fmla="*/ 1701534 h 170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169" h="1701534">
                <a:moveTo>
                  <a:pt x="713778" y="1701534"/>
                </a:moveTo>
                <a:lnTo>
                  <a:pt x="0" y="1630483"/>
                </a:lnTo>
                <a:lnTo>
                  <a:pt x="5765169" y="0"/>
                </a:lnTo>
                <a:lnTo>
                  <a:pt x="713778" y="1701534"/>
                </a:lnTo>
                <a:close/>
              </a:path>
            </a:pathLst>
          </a:custGeom>
          <a:solidFill>
            <a:srgbClr val="E8E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50669AB-30DC-C449-A767-9EF3B73F8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24487">
            <a:off x="9335687" y="5423611"/>
            <a:ext cx="1722493" cy="1306719"/>
          </a:xfrm>
          <a:prstGeom prst="rect">
            <a:avLst/>
          </a:prstGeom>
        </p:spPr>
      </p:pic>
      <p:sp>
        <p:nvSpPr>
          <p:cNvPr id="4" name="Driehoek 3">
            <a:extLst>
              <a:ext uri="{FF2B5EF4-FFF2-40B4-BE49-F238E27FC236}">
                <a16:creationId xmlns:a16="http://schemas.microsoft.com/office/drawing/2014/main" id="{2EBF4D3D-2674-D044-90CA-4B846FD08B70}"/>
              </a:ext>
            </a:extLst>
          </p:cNvPr>
          <p:cNvSpPr/>
          <p:nvPr/>
        </p:nvSpPr>
        <p:spPr>
          <a:xfrm rot="21003469">
            <a:off x="9429562" y="4804086"/>
            <a:ext cx="2956330" cy="1862792"/>
          </a:xfrm>
          <a:custGeom>
            <a:avLst/>
            <a:gdLst>
              <a:gd name="connsiteX0" fmla="*/ 0 w 2353056"/>
              <a:gd name="connsiteY0" fmla="*/ 1223925 h 1223925"/>
              <a:gd name="connsiteX1" fmla="*/ 1176528 w 2353056"/>
              <a:gd name="connsiteY1" fmla="*/ 0 h 1223925"/>
              <a:gd name="connsiteX2" fmla="*/ 2353056 w 2353056"/>
              <a:gd name="connsiteY2" fmla="*/ 1223925 h 1223925"/>
              <a:gd name="connsiteX3" fmla="*/ 0 w 2353056"/>
              <a:gd name="connsiteY3" fmla="*/ 1223925 h 1223925"/>
              <a:gd name="connsiteX0" fmla="*/ 0 w 9826752"/>
              <a:gd name="connsiteY0" fmla="*/ 1231392 h 1231392"/>
              <a:gd name="connsiteX1" fmla="*/ 1176528 w 9826752"/>
              <a:gd name="connsiteY1" fmla="*/ 7467 h 1231392"/>
              <a:gd name="connsiteX2" fmla="*/ 9826752 w 9826752"/>
              <a:gd name="connsiteY2" fmla="*/ 0 h 1231392"/>
              <a:gd name="connsiteX3" fmla="*/ 0 w 9826752"/>
              <a:gd name="connsiteY3" fmla="*/ 1231392 h 1231392"/>
              <a:gd name="connsiteX0" fmla="*/ 0 w 12289536"/>
              <a:gd name="connsiteY0" fmla="*/ 2121408 h 2121408"/>
              <a:gd name="connsiteX1" fmla="*/ 3639312 w 12289536"/>
              <a:gd name="connsiteY1" fmla="*/ 7467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3000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12144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6096 w 12271248"/>
              <a:gd name="connsiteY0" fmla="*/ 2109216 h 2109216"/>
              <a:gd name="connsiteX1" fmla="*/ 0 w 12271248"/>
              <a:gd name="connsiteY1" fmla="*/ 1214475 h 2109216"/>
              <a:gd name="connsiteX2" fmla="*/ 12271248 w 12271248"/>
              <a:gd name="connsiteY2" fmla="*/ 0 h 2109216"/>
              <a:gd name="connsiteX3" fmla="*/ 6096 w 12271248"/>
              <a:gd name="connsiteY3" fmla="*/ 2109216 h 2109216"/>
              <a:gd name="connsiteX0" fmla="*/ 0 w 12277344"/>
              <a:gd name="connsiteY0" fmla="*/ 2133600 h 2133600"/>
              <a:gd name="connsiteX1" fmla="*/ 6096 w 12277344"/>
              <a:gd name="connsiteY1" fmla="*/ 1214475 h 2133600"/>
              <a:gd name="connsiteX2" fmla="*/ 12277344 w 12277344"/>
              <a:gd name="connsiteY2" fmla="*/ 0 h 2133600"/>
              <a:gd name="connsiteX3" fmla="*/ 0 w 12277344"/>
              <a:gd name="connsiteY3" fmla="*/ 2133600 h 2133600"/>
              <a:gd name="connsiteX0" fmla="*/ 0 w 9205716"/>
              <a:gd name="connsiteY0" fmla="*/ 2740192 h 2740192"/>
              <a:gd name="connsiteX1" fmla="*/ 6096 w 9205716"/>
              <a:gd name="connsiteY1" fmla="*/ 1821067 h 2740192"/>
              <a:gd name="connsiteX2" fmla="*/ 9205716 w 9205716"/>
              <a:gd name="connsiteY2" fmla="*/ 0 h 2740192"/>
              <a:gd name="connsiteX3" fmla="*/ 0 w 9205716"/>
              <a:gd name="connsiteY3" fmla="*/ 2740192 h 2740192"/>
              <a:gd name="connsiteX0" fmla="*/ 0 w 9205716"/>
              <a:gd name="connsiteY0" fmla="*/ 2740192 h 2740192"/>
              <a:gd name="connsiteX1" fmla="*/ 4142205 w 9205716"/>
              <a:gd name="connsiteY1" fmla="*/ 1682181 h 2740192"/>
              <a:gd name="connsiteX2" fmla="*/ 9205716 w 9205716"/>
              <a:gd name="connsiteY2" fmla="*/ 0 h 2740192"/>
              <a:gd name="connsiteX3" fmla="*/ 0 w 9205716"/>
              <a:gd name="connsiteY3" fmla="*/ 2740192 h 2740192"/>
              <a:gd name="connsiteX0" fmla="*/ 493575 w 5063510"/>
              <a:gd name="connsiteY0" fmla="*/ 1725683 h 1725683"/>
              <a:gd name="connsiteX1" fmla="*/ -1 w 5063510"/>
              <a:gd name="connsiteY1" fmla="*/ 1682181 h 1725683"/>
              <a:gd name="connsiteX2" fmla="*/ 5063510 w 5063510"/>
              <a:gd name="connsiteY2" fmla="*/ 0 h 1725683"/>
              <a:gd name="connsiteX3" fmla="*/ 493575 w 5063510"/>
              <a:gd name="connsiteY3" fmla="*/ 1725683 h 1725683"/>
              <a:gd name="connsiteX0" fmla="*/ 493577 w 5051268"/>
              <a:gd name="connsiteY0" fmla="*/ 1748011 h 1748011"/>
              <a:gd name="connsiteX1" fmla="*/ 1 w 5051268"/>
              <a:gd name="connsiteY1" fmla="*/ 1704509 h 1748011"/>
              <a:gd name="connsiteX2" fmla="*/ 5051268 w 5051268"/>
              <a:gd name="connsiteY2" fmla="*/ 0 h 1748011"/>
              <a:gd name="connsiteX3" fmla="*/ 493577 w 5051268"/>
              <a:gd name="connsiteY3" fmla="*/ 1748011 h 1748011"/>
              <a:gd name="connsiteX0" fmla="*/ 493575 w 5053145"/>
              <a:gd name="connsiteY0" fmla="*/ 1733726 h 1733726"/>
              <a:gd name="connsiteX1" fmla="*/ -1 w 5053145"/>
              <a:gd name="connsiteY1" fmla="*/ 1690224 h 1733726"/>
              <a:gd name="connsiteX2" fmla="*/ 5053145 w 5053145"/>
              <a:gd name="connsiteY2" fmla="*/ 0 h 1733726"/>
              <a:gd name="connsiteX3" fmla="*/ 493575 w 5053145"/>
              <a:gd name="connsiteY3" fmla="*/ 1733726 h 173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3145" h="1733726">
                <a:moveTo>
                  <a:pt x="493575" y="1733726"/>
                </a:moveTo>
                <a:lnTo>
                  <a:pt x="-1" y="1690224"/>
                </a:lnTo>
                <a:lnTo>
                  <a:pt x="5053145" y="0"/>
                </a:lnTo>
                <a:lnTo>
                  <a:pt x="493575" y="1733726"/>
                </a:lnTo>
                <a:close/>
              </a:path>
            </a:pathLst>
          </a:custGeom>
          <a:solidFill>
            <a:srgbClr val="2CC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8DD931A-7A3B-B241-8CB6-7FC4C5DDF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2052" y="4417077"/>
            <a:ext cx="2535936" cy="259590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4584C07-4FC0-AE24-1E3F-FF909BD53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629" y="327272"/>
            <a:ext cx="3463522" cy="2594582"/>
          </a:xfrm>
          <a:prstGeom prst="rect">
            <a:avLst/>
          </a:prstGeom>
          <a:noFill/>
          <a:ln w="539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96AE640-C2E8-5DA3-6B79-180A635F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08" y="327272"/>
            <a:ext cx="3463522" cy="2594582"/>
          </a:xfrm>
          <a:prstGeom prst="rect">
            <a:avLst/>
          </a:prstGeom>
          <a:noFill/>
          <a:ln w="539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116F60A-F913-7EF9-0872-151DB468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65" y="3118515"/>
            <a:ext cx="3562038" cy="266838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E62B258-CFCB-7B77-E673-55BAAE18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19" y="3118515"/>
            <a:ext cx="3799007" cy="2698096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531992B8-6933-496E-4D12-5B8646E39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654" y="3118515"/>
            <a:ext cx="2695575" cy="2019300"/>
          </a:xfrm>
          <a:prstGeom prst="rect">
            <a:avLst/>
          </a:prstGeom>
          <a:noFill/>
          <a:ln w="539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9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45914B13-4A09-A242-BEDE-E70AA65A61E3}"/>
              </a:ext>
            </a:extLst>
          </p:cNvPr>
          <p:cNvSpPr txBox="1"/>
          <p:nvPr/>
        </p:nvSpPr>
        <p:spPr>
          <a:xfrm>
            <a:off x="1406453" y="1154898"/>
            <a:ext cx="893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vo" panose="02000000000000000000" pitchFamily="2" charset="77"/>
                <a:ea typeface="+mn-ea"/>
                <a:cs typeface="+mn-cs"/>
              </a:rPr>
              <a:t>Balletje hoog houden</a:t>
            </a:r>
          </a:p>
        </p:txBody>
      </p:sp>
      <p:sp>
        <p:nvSpPr>
          <p:cNvPr id="14" name="Driehoek 3">
            <a:extLst>
              <a:ext uri="{FF2B5EF4-FFF2-40B4-BE49-F238E27FC236}">
                <a16:creationId xmlns:a16="http://schemas.microsoft.com/office/drawing/2014/main" id="{298BE1B2-3250-614B-864E-F7415942F022}"/>
              </a:ext>
            </a:extLst>
          </p:cNvPr>
          <p:cNvSpPr/>
          <p:nvPr/>
        </p:nvSpPr>
        <p:spPr>
          <a:xfrm rot="21003469">
            <a:off x="9017130" y="4831778"/>
            <a:ext cx="3372898" cy="1828206"/>
          </a:xfrm>
          <a:custGeom>
            <a:avLst/>
            <a:gdLst>
              <a:gd name="connsiteX0" fmla="*/ 0 w 2353056"/>
              <a:gd name="connsiteY0" fmla="*/ 1223925 h 1223925"/>
              <a:gd name="connsiteX1" fmla="*/ 1176528 w 2353056"/>
              <a:gd name="connsiteY1" fmla="*/ 0 h 1223925"/>
              <a:gd name="connsiteX2" fmla="*/ 2353056 w 2353056"/>
              <a:gd name="connsiteY2" fmla="*/ 1223925 h 1223925"/>
              <a:gd name="connsiteX3" fmla="*/ 0 w 2353056"/>
              <a:gd name="connsiteY3" fmla="*/ 1223925 h 1223925"/>
              <a:gd name="connsiteX0" fmla="*/ 0 w 9826752"/>
              <a:gd name="connsiteY0" fmla="*/ 1231392 h 1231392"/>
              <a:gd name="connsiteX1" fmla="*/ 1176528 w 9826752"/>
              <a:gd name="connsiteY1" fmla="*/ 7467 h 1231392"/>
              <a:gd name="connsiteX2" fmla="*/ 9826752 w 9826752"/>
              <a:gd name="connsiteY2" fmla="*/ 0 h 1231392"/>
              <a:gd name="connsiteX3" fmla="*/ 0 w 9826752"/>
              <a:gd name="connsiteY3" fmla="*/ 1231392 h 1231392"/>
              <a:gd name="connsiteX0" fmla="*/ 0 w 12289536"/>
              <a:gd name="connsiteY0" fmla="*/ 2121408 h 2121408"/>
              <a:gd name="connsiteX1" fmla="*/ 3639312 w 12289536"/>
              <a:gd name="connsiteY1" fmla="*/ 7467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3000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12144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6096 w 12271248"/>
              <a:gd name="connsiteY0" fmla="*/ 2109216 h 2109216"/>
              <a:gd name="connsiteX1" fmla="*/ 0 w 12271248"/>
              <a:gd name="connsiteY1" fmla="*/ 1214475 h 2109216"/>
              <a:gd name="connsiteX2" fmla="*/ 12271248 w 12271248"/>
              <a:gd name="connsiteY2" fmla="*/ 0 h 2109216"/>
              <a:gd name="connsiteX3" fmla="*/ 6096 w 12271248"/>
              <a:gd name="connsiteY3" fmla="*/ 2109216 h 2109216"/>
              <a:gd name="connsiteX0" fmla="*/ 0 w 12277344"/>
              <a:gd name="connsiteY0" fmla="*/ 2133600 h 2133600"/>
              <a:gd name="connsiteX1" fmla="*/ 6096 w 12277344"/>
              <a:gd name="connsiteY1" fmla="*/ 1214475 h 2133600"/>
              <a:gd name="connsiteX2" fmla="*/ 12277344 w 12277344"/>
              <a:gd name="connsiteY2" fmla="*/ 0 h 2133600"/>
              <a:gd name="connsiteX3" fmla="*/ 0 w 12277344"/>
              <a:gd name="connsiteY3" fmla="*/ 2133600 h 2133600"/>
              <a:gd name="connsiteX0" fmla="*/ 0 w 12234814"/>
              <a:gd name="connsiteY0" fmla="*/ 1229832 h 1229832"/>
              <a:gd name="connsiteX1" fmla="*/ 6096 w 12234814"/>
              <a:gd name="connsiteY1" fmla="*/ 310707 h 1229832"/>
              <a:gd name="connsiteX2" fmla="*/ 12234814 w 12234814"/>
              <a:gd name="connsiteY2" fmla="*/ 0 h 1229832"/>
              <a:gd name="connsiteX3" fmla="*/ 0 w 12234814"/>
              <a:gd name="connsiteY3" fmla="*/ 1229832 h 1229832"/>
              <a:gd name="connsiteX0" fmla="*/ 0 w 12266712"/>
              <a:gd name="connsiteY0" fmla="*/ 1219199 h 1219199"/>
              <a:gd name="connsiteX1" fmla="*/ 6096 w 12266712"/>
              <a:gd name="connsiteY1" fmla="*/ 300074 h 1219199"/>
              <a:gd name="connsiteX2" fmla="*/ 12266712 w 12266712"/>
              <a:gd name="connsiteY2" fmla="*/ 0 h 1219199"/>
              <a:gd name="connsiteX3" fmla="*/ 0 w 12266712"/>
              <a:gd name="connsiteY3" fmla="*/ 1219199 h 1219199"/>
              <a:gd name="connsiteX0" fmla="*/ 4536 w 12271248"/>
              <a:gd name="connsiteY0" fmla="*/ 1227469 h 1227469"/>
              <a:gd name="connsiteX1" fmla="*/ 0 w 12271248"/>
              <a:gd name="connsiteY1" fmla="*/ 0 h 1227469"/>
              <a:gd name="connsiteX2" fmla="*/ 12271248 w 12271248"/>
              <a:gd name="connsiteY2" fmla="*/ 8270 h 1227469"/>
              <a:gd name="connsiteX3" fmla="*/ 4536 w 12271248"/>
              <a:gd name="connsiteY3" fmla="*/ 1227469 h 1227469"/>
              <a:gd name="connsiteX0" fmla="*/ 4536 w 12271248"/>
              <a:gd name="connsiteY0" fmla="*/ 1219199 h 1219199"/>
              <a:gd name="connsiteX1" fmla="*/ 0 w 12271248"/>
              <a:gd name="connsiteY1" fmla="*/ 736009 h 1219199"/>
              <a:gd name="connsiteX2" fmla="*/ 12271248 w 12271248"/>
              <a:gd name="connsiteY2" fmla="*/ 0 h 1219199"/>
              <a:gd name="connsiteX3" fmla="*/ 4536 w 12271248"/>
              <a:gd name="connsiteY3" fmla="*/ 1219199 h 1219199"/>
              <a:gd name="connsiteX0" fmla="*/ 4536 w 9083389"/>
              <a:gd name="connsiteY0" fmla="*/ 1803001 h 1803001"/>
              <a:gd name="connsiteX1" fmla="*/ 0 w 9083389"/>
              <a:gd name="connsiteY1" fmla="*/ 1319811 h 1803001"/>
              <a:gd name="connsiteX2" fmla="*/ 9083389 w 9083389"/>
              <a:gd name="connsiteY2" fmla="*/ 0 h 1803001"/>
              <a:gd name="connsiteX3" fmla="*/ 4536 w 9083389"/>
              <a:gd name="connsiteY3" fmla="*/ 1803001 h 1803001"/>
              <a:gd name="connsiteX0" fmla="*/ 4078412 w 9083389"/>
              <a:gd name="connsiteY0" fmla="*/ 1615822 h 1615822"/>
              <a:gd name="connsiteX1" fmla="*/ 0 w 9083389"/>
              <a:gd name="connsiteY1" fmla="*/ 1319811 h 1615822"/>
              <a:gd name="connsiteX2" fmla="*/ 9083389 w 9083389"/>
              <a:gd name="connsiteY2" fmla="*/ 0 h 1615822"/>
              <a:gd name="connsiteX3" fmla="*/ 4078412 w 9083389"/>
              <a:gd name="connsiteY3" fmla="*/ 1615822 h 1615822"/>
              <a:gd name="connsiteX0" fmla="*/ 731513 w 5736490"/>
              <a:gd name="connsiteY0" fmla="*/ 1615822 h 1615822"/>
              <a:gd name="connsiteX1" fmla="*/ 0 w 5736490"/>
              <a:gd name="connsiteY1" fmla="*/ 1554548 h 1615822"/>
              <a:gd name="connsiteX2" fmla="*/ 5736490 w 5736490"/>
              <a:gd name="connsiteY2" fmla="*/ 0 h 1615822"/>
              <a:gd name="connsiteX3" fmla="*/ 731513 w 5736490"/>
              <a:gd name="connsiteY3" fmla="*/ 1615822 h 1615822"/>
              <a:gd name="connsiteX0" fmla="*/ 640173 w 5736490"/>
              <a:gd name="connsiteY0" fmla="*/ 1657928 h 1657928"/>
              <a:gd name="connsiteX1" fmla="*/ 0 w 5736490"/>
              <a:gd name="connsiteY1" fmla="*/ 1554548 h 1657928"/>
              <a:gd name="connsiteX2" fmla="*/ 5736490 w 5736490"/>
              <a:gd name="connsiteY2" fmla="*/ 0 h 1657928"/>
              <a:gd name="connsiteX3" fmla="*/ 640173 w 5736490"/>
              <a:gd name="connsiteY3" fmla="*/ 1657928 h 1657928"/>
              <a:gd name="connsiteX0" fmla="*/ 698679 w 5794996"/>
              <a:gd name="connsiteY0" fmla="*/ 1657928 h 1657928"/>
              <a:gd name="connsiteX1" fmla="*/ 0 w 5794996"/>
              <a:gd name="connsiteY1" fmla="*/ 1591318 h 1657928"/>
              <a:gd name="connsiteX2" fmla="*/ 5794996 w 5794996"/>
              <a:gd name="connsiteY2" fmla="*/ 0 h 1657928"/>
              <a:gd name="connsiteX3" fmla="*/ 698679 w 5794996"/>
              <a:gd name="connsiteY3" fmla="*/ 1657928 h 1657928"/>
              <a:gd name="connsiteX0" fmla="*/ 698679 w 5783079"/>
              <a:gd name="connsiteY0" fmla="*/ 1701383 h 1701383"/>
              <a:gd name="connsiteX1" fmla="*/ 0 w 5783079"/>
              <a:gd name="connsiteY1" fmla="*/ 1634773 h 1701383"/>
              <a:gd name="connsiteX2" fmla="*/ 5783079 w 5783079"/>
              <a:gd name="connsiteY2" fmla="*/ 0 h 1701383"/>
              <a:gd name="connsiteX3" fmla="*/ 698679 w 5783079"/>
              <a:gd name="connsiteY3" fmla="*/ 1701383 h 1701383"/>
              <a:gd name="connsiteX0" fmla="*/ 716590 w 5783079"/>
              <a:gd name="connsiteY0" fmla="*/ 1697093 h 1697093"/>
              <a:gd name="connsiteX1" fmla="*/ 0 w 5783079"/>
              <a:gd name="connsiteY1" fmla="*/ 1634773 h 1697093"/>
              <a:gd name="connsiteX2" fmla="*/ 5783079 w 5783079"/>
              <a:gd name="connsiteY2" fmla="*/ 0 h 1697093"/>
              <a:gd name="connsiteX3" fmla="*/ 716590 w 5783079"/>
              <a:gd name="connsiteY3" fmla="*/ 1697093 h 1697093"/>
              <a:gd name="connsiteX0" fmla="*/ 698680 w 5765169"/>
              <a:gd name="connsiteY0" fmla="*/ 1697093 h 1697093"/>
              <a:gd name="connsiteX1" fmla="*/ 0 w 5765169"/>
              <a:gd name="connsiteY1" fmla="*/ 1630483 h 1697093"/>
              <a:gd name="connsiteX2" fmla="*/ 5765169 w 5765169"/>
              <a:gd name="connsiteY2" fmla="*/ 0 h 1697093"/>
              <a:gd name="connsiteX3" fmla="*/ 698680 w 5765169"/>
              <a:gd name="connsiteY3" fmla="*/ 1697093 h 1697093"/>
              <a:gd name="connsiteX0" fmla="*/ 713778 w 5765169"/>
              <a:gd name="connsiteY0" fmla="*/ 1701534 h 1701534"/>
              <a:gd name="connsiteX1" fmla="*/ 0 w 5765169"/>
              <a:gd name="connsiteY1" fmla="*/ 1630483 h 1701534"/>
              <a:gd name="connsiteX2" fmla="*/ 5765169 w 5765169"/>
              <a:gd name="connsiteY2" fmla="*/ 0 h 1701534"/>
              <a:gd name="connsiteX3" fmla="*/ 713778 w 5765169"/>
              <a:gd name="connsiteY3" fmla="*/ 1701534 h 170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169" h="1701534">
                <a:moveTo>
                  <a:pt x="713778" y="1701534"/>
                </a:moveTo>
                <a:lnTo>
                  <a:pt x="0" y="1630483"/>
                </a:lnTo>
                <a:lnTo>
                  <a:pt x="5765169" y="0"/>
                </a:lnTo>
                <a:lnTo>
                  <a:pt x="713778" y="1701534"/>
                </a:lnTo>
                <a:close/>
              </a:path>
            </a:pathLst>
          </a:custGeom>
          <a:solidFill>
            <a:srgbClr val="E8E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50669AB-30DC-C449-A767-9EF3B73F8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24487">
            <a:off x="9335687" y="5423611"/>
            <a:ext cx="1722493" cy="1306719"/>
          </a:xfrm>
          <a:prstGeom prst="rect">
            <a:avLst/>
          </a:prstGeom>
        </p:spPr>
      </p:pic>
      <p:sp>
        <p:nvSpPr>
          <p:cNvPr id="4" name="Driehoek 3">
            <a:extLst>
              <a:ext uri="{FF2B5EF4-FFF2-40B4-BE49-F238E27FC236}">
                <a16:creationId xmlns:a16="http://schemas.microsoft.com/office/drawing/2014/main" id="{2EBF4D3D-2674-D044-90CA-4B846FD08B70}"/>
              </a:ext>
            </a:extLst>
          </p:cNvPr>
          <p:cNvSpPr/>
          <p:nvPr/>
        </p:nvSpPr>
        <p:spPr>
          <a:xfrm rot="21003469">
            <a:off x="9429562" y="4804086"/>
            <a:ext cx="2956330" cy="1862792"/>
          </a:xfrm>
          <a:custGeom>
            <a:avLst/>
            <a:gdLst>
              <a:gd name="connsiteX0" fmla="*/ 0 w 2353056"/>
              <a:gd name="connsiteY0" fmla="*/ 1223925 h 1223925"/>
              <a:gd name="connsiteX1" fmla="*/ 1176528 w 2353056"/>
              <a:gd name="connsiteY1" fmla="*/ 0 h 1223925"/>
              <a:gd name="connsiteX2" fmla="*/ 2353056 w 2353056"/>
              <a:gd name="connsiteY2" fmla="*/ 1223925 h 1223925"/>
              <a:gd name="connsiteX3" fmla="*/ 0 w 2353056"/>
              <a:gd name="connsiteY3" fmla="*/ 1223925 h 1223925"/>
              <a:gd name="connsiteX0" fmla="*/ 0 w 9826752"/>
              <a:gd name="connsiteY0" fmla="*/ 1231392 h 1231392"/>
              <a:gd name="connsiteX1" fmla="*/ 1176528 w 9826752"/>
              <a:gd name="connsiteY1" fmla="*/ 7467 h 1231392"/>
              <a:gd name="connsiteX2" fmla="*/ 9826752 w 9826752"/>
              <a:gd name="connsiteY2" fmla="*/ 0 h 1231392"/>
              <a:gd name="connsiteX3" fmla="*/ 0 w 9826752"/>
              <a:gd name="connsiteY3" fmla="*/ 1231392 h 1231392"/>
              <a:gd name="connsiteX0" fmla="*/ 0 w 12289536"/>
              <a:gd name="connsiteY0" fmla="*/ 2121408 h 2121408"/>
              <a:gd name="connsiteX1" fmla="*/ 3639312 w 12289536"/>
              <a:gd name="connsiteY1" fmla="*/ 7467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3000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0 w 12289536"/>
              <a:gd name="connsiteY0" fmla="*/ 2121408 h 2121408"/>
              <a:gd name="connsiteX1" fmla="*/ 18288 w 12289536"/>
              <a:gd name="connsiteY1" fmla="*/ 1214475 h 2121408"/>
              <a:gd name="connsiteX2" fmla="*/ 12289536 w 12289536"/>
              <a:gd name="connsiteY2" fmla="*/ 0 h 2121408"/>
              <a:gd name="connsiteX3" fmla="*/ 0 w 12289536"/>
              <a:gd name="connsiteY3" fmla="*/ 2121408 h 2121408"/>
              <a:gd name="connsiteX0" fmla="*/ 6096 w 12271248"/>
              <a:gd name="connsiteY0" fmla="*/ 2109216 h 2109216"/>
              <a:gd name="connsiteX1" fmla="*/ 0 w 12271248"/>
              <a:gd name="connsiteY1" fmla="*/ 1214475 h 2109216"/>
              <a:gd name="connsiteX2" fmla="*/ 12271248 w 12271248"/>
              <a:gd name="connsiteY2" fmla="*/ 0 h 2109216"/>
              <a:gd name="connsiteX3" fmla="*/ 6096 w 12271248"/>
              <a:gd name="connsiteY3" fmla="*/ 2109216 h 2109216"/>
              <a:gd name="connsiteX0" fmla="*/ 0 w 12277344"/>
              <a:gd name="connsiteY0" fmla="*/ 2133600 h 2133600"/>
              <a:gd name="connsiteX1" fmla="*/ 6096 w 12277344"/>
              <a:gd name="connsiteY1" fmla="*/ 1214475 h 2133600"/>
              <a:gd name="connsiteX2" fmla="*/ 12277344 w 12277344"/>
              <a:gd name="connsiteY2" fmla="*/ 0 h 2133600"/>
              <a:gd name="connsiteX3" fmla="*/ 0 w 12277344"/>
              <a:gd name="connsiteY3" fmla="*/ 2133600 h 2133600"/>
              <a:gd name="connsiteX0" fmla="*/ 0 w 9205716"/>
              <a:gd name="connsiteY0" fmla="*/ 2740192 h 2740192"/>
              <a:gd name="connsiteX1" fmla="*/ 6096 w 9205716"/>
              <a:gd name="connsiteY1" fmla="*/ 1821067 h 2740192"/>
              <a:gd name="connsiteX2" fmla="*/ 9205716 w 9205716"/>
              <a:gd name="connsiteY2" fmla="*/ 0 h 2740192"/>
              <a:gd name="connsiteX3" fmla="*/ 0 w 9205716"/>
              <a:gd name="connsiteY3" fmla="*/ 2740192 h 2740192"/>
              <a:gd name="connsiteX0" fmla="*/ 0 w 9205716"/>
              <a:gd name="connsiteY0" fmla="*/ 2740192 h 2740192"/>
              <a:gd name="connsiteX1" fmla="*/ 4142205 w 9205716"/>
              <a:gd name="connsiteY1" fmla="*/ 1682181 h 2740192"/>
              <a:gd name="connsiteX2" fmla="*/ 9205716 w 9205716"/>
              <a:gd name="connsiteY2" fmla="*/ 0 h 2740192"/>
              <a:gd name="connsiteX3" fmla="*/ 0 w 9205716"/>
              <a:gd name="connsiteY3" fmla="*/ 2740192 h 2740192"/>
              <a:gd name="connsiteX0" fmla="*/ 493575 w 5063510"/>
              <a:gd name="connsiteY0" fmla="*/ 1725683 h 1725683"/>
              <a:gd name="connsiteX1" fmla="*/ -1 w 5063510"/>
              <a:gd name="connsiteY1" fmla="*/ 1682181 h 1725683"/>
              <a:gd name="connsiteX2" fmla="*/ 5063510 w 5063510"/>
              <a:gd name="connsiteY2" fmla="*/ 0 h 1725683"/>
              <a:gd name="connsiteX3" fmla="*/ 493575 w 5063510"/>
              <a:gd name="connsiteY3" fmla="*/ 1725683 h 1725683"/>
              <a:gd name="connsiteX0" fmla="*/ 493577 w 5051268"/>
              <a:gd name="connsiteY0" fmla="*/ 1748011 h 1748011"/>
              <a:gd name="connsiteX1" fmla="*/ 1 w 5051268"/>
              <a:gd name="connsiteY1" fmla="*/ 1704509 h 1748011"/>
              <a:gd name="connsiteX2" fmla="*/ 5051268 w 5051268"/>
              <a:gd name="connsiteY2" fmla="*/ 0 h 1748011"/>
              <a:gd name="connsiteX3" fmla="*/ 493577 w 5051268"/>
              <a:gd name="connsiteY3" fmla="*/ 1748011 h 1748011"/>
              <a:gd name="connsiteX0" fmla="*/ 493575 w 5053145"/>
              <a:gd name="connsiteY0" fmla="*/ 1733726 h 1733726"/>
              <a:gd name="connsiteX1" fmla="*/ -1 w 5053145"/>
              <a:gd name="connsiteY1" fmla="*/ 1690224 h 1733726"/>
              <a:gd name="connsiteX2" fmla="*/ 5053145 w 5053145"/>
              <a:gd name="connsiteY2" fmla="*/ 0 h 1733726"/>
              <a:gd name="connsiteX3" fmla="*/ 493575 w 5053145"/>
              <a:gd name="connsiteY3" fmla="*/ 1733726 h 173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3145" h="1733726">
                <a:moveTo>
                  <a:pt x="493575" y="1733726"/>
                </a:moveTo>
                <a:lnTo>
                  <a:pt x="-1" y="1690224"/>
                </a:lnTo>
                <a:lnTo>
                  <a:pt x="5053145" y="0"/>
                </a:lnTo>
                <a:lnTo>
                  <a:pt x="493575" y="1733726"/>
                </a:lnTo>
                <a:close/>
              </a:path>
            </a:pathLst>
          </a:custGeom>
          <a:solidFill>
            <a:srgbClr val="2CC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8DD931A-7A3B-B241-8CB6-7FC4C5DDF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2052" y="4417077"/>
            <a:ext cx="2535936" cy="259590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4A0469-4604-5F52-2A34-C5293DD26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450" y="312544"/>
            <a:ext cx="5368736" cy="402897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F181D6B-A151-E276-2ECC-FFCE1E67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440639"/>
            <a:ext cx="5267325" cy="39528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302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1783239"/>
            <a:ext cx="10572000" cy="2971051"/>
          </a:xfrm>
        </p:spPr>
        <p:txBody>
          <a:bodyPr/>
          <a:lstStyle/>
          <a:p>
            <a:r>
              <a:rPr lang="nl-NL" sz="1800" dirty="0"/>
              <a:t>Harde werker</a:t>
            </a:r>
            <a:br>
              <a:rPr lang="nl-NL" sz="1800" dirty="0"/>
            </a:br>
            <a:r>
              <a:rPr lang="nl-NL" sz="1800" dirty="0"/>
              <a:t>Rustige jongen</a:t>
            </a:r>
            <a:br>
              <a:rPr lang="nl-NL" sz="1800" dirty="0"/>
            </a:br>
            <a:r>
              <a:rPr lang="nl-NL" sz="1800" dirty="0"/>
              <a:t>Vriendelijke jongen</a:t>
            </a:r>
            <a:br>
              <a:rPr lang="nl-NL" sz="1800" dirty="0"/>
            </a:br>
            <a:r>
              <a:rPr lang="nl-NL" sz="1800" dirty="0"/>
              <a:t>Alles onder controle</a:t>
            </a:r>
            <a:br>
              <a:rPr lang="nl-NL" sz="1800" dirty="0"/>
            </a:br>
            <a:r>
              <a:rPr lang="nl-NL" sz="1800" dirty="0"/>
              <a:t>Computer vaardigheden</a:t>
            </a:r>
            <a:br>
              <a:rPr lang="nl-NL" sz="1800" dirty="0"/>
            </a:br>
            <a:br>
              <a:rPr lang="nl-NL" sz="1800" dirty="0"/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 van Twente, allround signmaker 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478"/>
          </a:xfrm>
        </p:spPr>
        <p:txBody>
          <a:bodyPr>
            <a:normAutofit fontScale="25000" lnSpcReduction="20000"/>
          </a:bodyPr>
          <a:lstStyle/>
          <a:p>
            <a:r>
              <a:rPr lang="nl-NL" sz="24000" dirty="0"/>
              <a:t>Maurice Lennips</a:t>
            </a:r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3F6C41-3B34-3D05-48D2-ECA24DDB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8522" y="4929809"/>
            <a:ext cx="2153478" cy="1835204"/>
          </a:xfrm>
          <a:prstGeom prst="rect">
            <a:avLst/>
          </a:prstGeom>
        </p:spPr>
      </p:pic>
      <p:pic>
        <p:nvPicPr>
          <p:cNvPr id="3074" name="Picture 2" descr="KEEP CALM, MAURICE IS HERE AFFIRMATIONS WORKBOOK Positive ...">
            <a:extLst>
              <a:ext uri="{FF2B5EF4-FFF2-40B4-BE49-F238E27FC236}">
                <a16:creationId xmlns:a16="http://schemas.microsoft.com/office/drawing/2014/main" id="{67477FBA-889F-566C-5257-929FDC08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51" y="1065385"/>
            <a:ext cx="1761737" cy="2641687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elfverzekerd. Ik ben vrij zelfverzekerd en ik weet goed wat ik wel en niet  kan. | Teaching strategies, Kinesthetic, Learning styles">
            <a:extLst>
              <a:ext uri="{FF2B5EF4-FFF2-40B4-BE49-F238E27FC236}">
                <a16:creationId xmlns:a16="http://schemas.microsoft.com/office/drawing/2014/main" id="{0384B441-0118-9E43-122E-DE26A4FDC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52" y="345410"/>
            <a:ext cx="2301673" cy="230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s eerste over de finish!">
            <a:extLst>
              <a:ext uri="{FF2B5EF4-FFF2-40B4-BE49-F238E27FC236}">
                <a16:creationId xmlns:a16="http://schemas.microsoft.com/office/drawing/2014/main" id="{0D5630B9-0473-C442-0467-6FA649335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24" y="1827118"/>
            <a:ext cx="3708415" cy="288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3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899163"/>
            <a:ext cx="10572000" cy="2971051"/>
          </a:xfrm>
        </p:spPr>
        <p:txBody>
          <a:bodyPr/>
          <a:lstStyle/>
          <a:p>
            <a:br>
              <a:rPr lang="nl-NL" sz="1800" dirty="0"/>
            </a:br>
            <a:r>
              <a:rPr lang="nl-NL" sz="1800" dirty="0"/>
              <a:t>Volgend jaar </a:t>
            </a:r>
            <a:r>
              <a:rPr lang="nl-NL" sz="1800" dirty="0">
                <a:sym typeface="Wingdings" panose="05000000000000000000" pitchFamily="2" charset="2"/>
              </a:rPr>
              <a:t>?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478"/>
          </a:xfrm>
        </p:spPr>
        <p:txBody>
          <a:bodyPr>
            <a:normAutofit fontScale="25000" lnSpcReduction="20000"/>
          </a:bodyPr>
          <a:lstStyle/>
          <a:p>
            <a:r>
              <a:rPr lang="nl-NL" sz="24000" dirty="0"/>
              <a:t>Tygo Borger</a:t>
            </a:r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3F6C41-3B34-3D05-48D2-ECA24DDB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8522" y="4929809"/>
            <a:ext cx="2153478" cy="1835204"/>
          </a:xfrm>
          <a:prstGeom prst="rect">
            <a:avLst/>
          </a:prstGeom>
        </p:spPr>
      </p:pic>
      <p:pic>
        <p:nvPicPr>
          <p:cNvPr id="1026" name="Picture 2" descr="Hm... liever lui dan moe ofzo... | Kerstverlichting, Teksten">
            <a:extLst>
              <a:ext uri="{FF2B5EF4-FFF2-40B4-BE49-F238E27FC236}">
                <a16:creationId xmlns:a16="http://schemas.microsoft.com/office/drawing/2014/main" id="{5620838E-CF6F-6550-A1D0-0B2D3D2C7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48" y="238119"/>
            <a:ext cx="2971050" cy="297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8AAC760-D276-F33B-05D4-6E487614786F}"/>
              </a:ext>
            </a:extLst>
          </p:cNvPr>
          <p:cNvSpPr txBox="1"/>
          <p:nvPr/>
        </p:nvSpPr>
        <p:spPr>
          <a:xfrm>
            <a:off x="471053" y="2966071"/>
            <a:ext cx="5624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+mj-lt"/>
              </a:rPr>
              <a:t>Folders bezorgen vond hij fantastisch</a:t>
            </a:r>
          </a:p>
          <a:p>
            <a:r>
              <a:rPr lang="nl-NL" b="1" dirty="0">
                <a:latin typeface="+mj-lt"/>
              </a:rPr>
              <a:t>Slimme jongen </a:t>
            </a:r>
          </a:p>
          <a:p>
            <a:r>
              <a:rPr lang="nl-NL" b="1" dirty="0">
                <a:latin typeface="+mj-lt"/>
              </a:rPr>
              <a:t>‘Komt wel goed meneer’</a:t>
            </a:r>
          </a:p>
          <a:p>
            <a:r>
              <a:rPr lang="nl-NL" b="1" dirty="0">
                <a:latin typeface="+mj-lt"/>
              </a:rPr>
              <a:t>Weet (bijna) altijd precies wat hij doet </a:t>
            </a:r>
          </a:p>
        </p:txBody>
      </p:sp>
      <p:pic>
        <p:nvPicPr>
          <p:cNvPr id="1028" name="Picture 4" descr="Tentamens kun je herkansen, feestjes niet - Stegels">
            <a:extLst>
              <a:ext uri="{FF2B5EF4-FFF2-40B4-BE49-F238E27FC236}">
                <a16:creationId xmlns:a16="http://schemas.microsoft.com/office/drawing/2014/main" id="{2327B42D-524C-7392-0D68-C7D7F94F7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1" y="267364"/>
            <a:ext cx="2202925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esje | Onderwijs quotes, Teksten, Spreuken">
            <a:extLst>
              <a:ext uri="{FF2B5EF4-FFF2-40B4-BE49-F238E27FC236}">
                <a16:creationId xmlns:a16="http://schemas.microsoft.com/office/drawing/2014/main" id="{033BE31F-8A0E-4008-86E0-1657DF78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36" y="1191940"/>
            <a:ext cx="2517559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k wil bezorgen / Bezorger | Huis-aan-huisreclame">
            <a:extLst>
              <a:ext uri="{FF2B5EF4-FFF2-40B4-BE49-F238E27FC236}">
                <a16:creationId xmlns:a16="http://schemas.microsoft.com/office/drawing/2014/main" id="{84A75B6F-9F6E-556D-0675-2BE9386E5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80" y="251969"/>
            <a:ext cx="1977194" cy="202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dia | KRO-NCRV">
            <a:extLst>
              <a:ext uri="{FF2B5EF4-FFF2-40B4-BE49-F238E27FC236}">
                <a16:creationId xmlns:a16="http://schemas.microsoft.com/office/drawing/2014/main" id="{9127A3B8-A9A6-9D00-5AE8-28B60089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36" y="212739"/>
            <a:ext cx="1582338" cy="94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ver de tiener, planning en organisatie">
            <a:extLst>
              <a:ext uri="{FF2B5EF4-FFF2-40B4-BE49-F238E27FC236}">
                <a16:creationId xmlns:a16="http://schemas.microsoft.com/office/drawing/2014/main" id="{80B544B1-B56D-B789-F43C-7293F8BB1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92" y="3209169"/>
            <a:ext cx="3883036" cy="2167069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08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B82BFA88-BCFF-3393-4E32-E633A06C4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71" y="410521"/>
            <a:ext cx="2950530" cy="22128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83" y="1784033"/>
            <a:ext cx="10572000" cy="2971051"/>
          </a:xfrm>
        </p:spPr>
        <p:txBody>
          <a:bodyPr/>
          <a:lstStyle/>
          <a:p>
            <a:r>
              <a:rPr lang="nl-NL" sz="1600" dirty="0"/>
              <a:t>Opgewekt </a:t>
            </a:r>
            <a:br>
              <a:rPr lang="nl-NL" sz="1600" dirty="0"/>
            </a:br>
            <a:r>
              <a:rPr lang="nl-NL" sz="1600" dirty="0"/>
              <a:t>aanpakker</a:t>
            </a:r>
            <a:br>
              <a:rPr lang="nl-NL" sz="1600" dirty="0"/>
            </a:br>
            <a:r>
              <a:rPr lang="nl-NL" sz="1600" dirty="0"/>
              <a:t>behulpzaam</a:t>
            </a:r>
            <a:br>
              <a:rPr lang="nl-NL" sz="1600" dirty="0"/>
            </a:br>
            <a:r>
              <a:rPr lang="nl-NL" sz="1600" dirty="0"/>
              <a:t>zaakjes goed voor elkaar</a:t>
            </a:r>
            <a:br>
              <a:rPr lang="nl-NL" sz="1600" dirty="0"/>
            </a:br>
            <a:r>
              <a:rPr lang="nl-NL" sz="1600" dirty="0"/>
              <a:t>mooie resultaten</a:t>
            </a:r>
            <a:br>
              <a:rPr lang="nl-NL" sz="1600" dirty="0"/>
            </a:br>
            <a:r>
              <a:rPr lang="nl-NL" sz="1600" dirty="0"/>
              <a:t>gezellig kletsen</a:t>
            </a:r>
            <a:br>
              <a:rPr lang="nl-NL" sz="1600" dirty="0"/>
            </a:br>
            <a:r>
              <a:rPr lang="nl-NL" sz="1600" dirty="0"/>
              <a:t>sport / vereniging</a:t>
            </a:r>
            <a:br>
              <a:rPr lang="nl-NL" sz="1600" dirty="0"/>
            </a:br>
            <a:r>
              <a:rPr lang="nl-NL" sz="1600" dirty="0"/>
              <a:t>bijbaantje</a:t>
            </a:r>
            <a:br>
              <a:rPr lang="nl-NL" sz="1600" dirty="0"/>
            </a:br>
            <a:br>
              <a:rPr lang="nl-NL" sz="1600" dirty="0"/>
            </a:br>
            <a:r>
              <a:rPr lang="nl-NL" sz="1600" dirty="0"/>
              <a:t>CIBAB: Allround Signmaker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478"/>
          </a:xfrm>
        </p:spPr>
        <p:txBody>
          <a:bodyPr>
            <a:normAutofit fontScale="25000" lnSpcReduction="20000"/>
          </a:bodyPr>
          <a:lstStyle/>
          <a:p>
            <a:r>
              <a:rPr lang="nl-NL" sz="24000" dirty="0"/>
              <a:t>Dewi Dijk</a:t>
            </a:r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3F6C41-3B34-3D05-48D2-ECA24DDB9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8522" y="4929809"/>
            <a:ext cx="2153478" cy="1835204"/>
          </a:xfrm>
          <a:prstGeom prst="rect">
            <a:avLst/>
          </a:prstGeom>
        </p:spPr>
      </p:pic>
      <p:pic>
        <p:nvPicPr>
          <p:cNvPr id="6" name="Afbeelding 5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F352F1A7-F92F-BD72-5224-5EDAD996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1149" y="536727"/>
            <a:ext cx="2678907" cy="2009180"/>
          </a:xfrm>
          <a:prstGeom prst="rect">
            <a:avLst/>
          </a:prstGeom>
        </p:spPr>
      </p:pic>
      <p:pic>
        <p:nvPicPr>
          <p:cNvPr id="8" name="Afbeelding 7" descr="Afbeelding met kleding, persoon, winkel, overdekt&#10;&#10;Automatisch gegenereerde beschrijving">
            <a:extLst>
              <a:ext uri="{FF2B5EF4-FFF2-40B4-BE49-F238E27FC236}">
                <a16:creationId xmlns:a16="http://schemas.microsoft.com/office/drawing/2014/main" id="{CA3B4AC9-14D5-2FA1-84AB-28FA3BE32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7182" y="3040314"/>
            <a:ext cx="3146426" cy="2359820"/>
          </a:xfrm>
          <a:prstGeom prst="rect">
            <a:avLst/>
          </a:prstGeom>
        </p:spPr>
      </p:pic>
      <p:pic>
        <p:nvPicPr>
          <p:cNvPr id="5122" name="Picture 2" descr="Baton Twirling | Nassau Observer">
            <a:extLst>
              <a:ext uri="{FF2B5EF4-FFF2-40B4-BE49-F238E27FC236}">
                <a16:creationId xmlns:a16="http://schemas.microsoft.com/office/drawing/2014/main" id="{5C7E313E-D156-8B14-8C7F-0C0E2186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04" y="268379"/>
            <a:ext cx="2202648" cy="3861786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Afbeelding met persoon, sport, Dans, kleding&#10;&#10;Automatisch gegenereerde beschrijving">
            <a:extLst>
              <a:ext uri="{FF2B5EF4-FFF2-40B4-BE49-F238E27FC236}">
                <a16:creationId xmlns:a16="http://schemas.microsoft.com/office/drawing/2014/main" id="{134F0CD9-579C-25DC-9DB6-BDBBC544E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97" y="48198"/>
            <a:ext cx="2316287" cy="322186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Afbeelding 10" descr="Afbeelding met Menselijk gezicht, persoon, keel, wenkbrauw&#10;&#10;Automatisch gegenereerde beschrijving">
            <a:extLst>
              <a:ext uri="{FF2B5EF4-FFF2-40B4-BE49-F238E27FC236}">
                <a16:creationId xmlns:a16="http://schemas.microsoft.com/office/drawing/2014/main" id="{F86FDDC0-9EFE-432C-AADF-DF64E25FE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93" y="2614017"/>
            <a:ext cx="1341431" cy="2166151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DFA8F19-CF81-DC9F-0494-51B5EFAD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9168"/>
            <a:ext cx="3515124" cy="4086225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013D89A-97FB-AD11-2DE9-8578CCDE4A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9696" y="5602058"/>
            <a:ext cx="2835510" cy="771222"/>
          </a:xfrm>
          <a:prstGeom prst="rect">
            <a:avLst/>
          </a:prstGeom>
        </p:spPr>
      </p:pic>
      <p:pic>
        <p:nvPicPr>
          <p:cNvPr id="5130" name="Picture 10" descr="Girl Power Quotes to Inspire You | thortful">
            <a:extLst>
              <a:ext uri="{FF2B5EF4-FFF2-40B4-BE49-F238E27FC236}">
                <a16:creationId xmlns:a16="http://schemas.microsoft.com/office/drawing/2014/main" id="{69A4D5F0-2B3A-28C2-8DFB-107D016D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83" y="5139593"/>
            <a:ext cx="2351025" cy="1057961"/>
          </a:xfrm>
          <a:prstGeom prst="rect">
            <a:avLst/>
          </a:prstGeom>
          <a:solidFill>
            <a:schemeClr val="bg2"/>
          </a:solidFill>
          <a:ln w="50800">
            <a:solidFill>
              <a:schemeClr val="accent1"/>
            </a:solidFill>
          </a:ln>
        </p:spPr>
      </p:pic>
      <p:pic>
        <p:nvPicPr>
          <p:cNvPr id="18" name="Graphic 17" descr="Camera met effen opvulling">
            <a:extLst>
              <a:ext uri="{FF2B5EF4-FFF2-40B4-BE49-F238E27FC236}">
                <a16:creationId xmlns:a16="http://schemas.microsoft.com/office/drawing/2014/main" id="{122B8612-A708-5B40-C730-1903216595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67066" y="376555"/>
            <a:ext cx="1073138" cy="10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9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kleding, mode, Modeontwerpen, Dagkleding&#10;&#10;Automatisch gegenereerde beschrijving">
            <a:extLst>
              <a:ext uri="{FF2B5EF4-FFF2-40B4-BE49-F238E27FC236}">
                <a16:creationId xmlns:a16="http://schemas.microsoft.com/office/drawing/2014/main" id="{2CDB3D12-23B7-B155-4DE4-6E71D943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19" y="175992"/>
            <a:ext cx="2869428" cy="26926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1783239"/>
            <a:ext cx="10572000" cy="2971051"/>
          </a:xfrm>
        </p:spPr>
        <p:txBody>
          <a:bodyPr/>
          <a:lstStyle/>
          <a:p>
            <a:br>
              <a:rPr lang="nl-NL" sz="1800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478"/>
          </a:xfrm>
        </p:spPr>
        <p:txBody>
          <a:bodyPr>
            <a:normAutofit fontScale="25000" lnSpcReduction="20000"/>
          </a:bodyPr>
          <a:lstStyle/>
          <a:p>
            <a:r>
              <a:rPr lang="nl-NL" sz="24000" dirty="0"/>
              <a:t>Lisana Schuurs</a:t>
            </a:r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3F6C41-3B34-3D05-48D2-ECA24DDB9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8522" y="4929809"/>
            <a:ext cx="2153478" cy="1835204"/>
          </a:xfrm>
          <a:prstGeom prst="rect">
            <a:avLst/>
          </a:prstGeom>
        </p:spPr>
      </p:pic>
      <p:pic>
        <p:nvPicPr>
          <p:cNvPr id="6" name="Afbeelding 5" descr="Afbeelding met buitenshuis, kleding, persoon, schoeisel&#10;&#10;Automatisch gegenereerde beschrijving">
            <a:extLst>
              <a:ext uri="{FF2B5EF4-FFF2-40B4-BE49-F238E27FC236}">
                <a16:creationId xmlns:a16="http://schemas.microsoft.com/office/drawing/2014/main" id="{953CC0D3-8E9C-89D6-B5BD-D95558A30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4480" y="2553742"/>
            <a:ext cx="3525431" cy="2644073"/>
          </a:xfrm>
          <a:prstGeom prst="rect">
            <a:avLst/>
          </a:prstGeom>
        </p:spPr>
      </p:pic>
      <p:pic>
        <p:nvPicPr>
          <p:cNvPr id="7174" name="Picture 6" descr="Hoe Geloof In Jezelf Zorgt Voor Veel Meer Zelfvertrouwen">
            <a:extLst>
              <a:ext uri="{FF2B5EF4-FFF2-40B4-BE49-F238E27FC236}">
                <a16:creationId xmlns:a16="http://schemas.microsoft.com/office/drawing/2014/main" id="{17A4D651-022C-40A7-FBF3-5F32DA82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36" y="3040567"/>
            <a:ext cx="2434679" cy="1620168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A9DB40E9-E205-F1F5-88EB-46CBF106B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71" y="347880"/>
            <a:ext cx="2133694" cy="160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e leukste frituur tegeltjes - Tegeltje.nl">
            <a:extLst>
              <a:ext uri="{FF2B5EF4-FFF2-40B4-BE49-F238E27FC236}">
                <a16:creationId xmlns:a16="http://schemas.microsoft.com/office/drawing/2014/main" id="{1A865A84-D697-7C5B-AFD7-85363426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339">
            <a:off x="9768265" y="405364"/>
            <a:ext cx="2233642" cy="22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2F0AF082-400C-F3A0-988F-3F738E865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4883" y="1219286"/>
            <a:ext cx="3525431" cy="2644073"/>
          </a:xfrm>
          <a:prstGeom prst="rect">
            <a:avLst/>
          </a:prstGeom>
          <a:ln w="76200">
            <a:solidFill>
              <a:schemeClr val="bg1">
                <a:alpha val="89000"/>
              </a:schemeClr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23A1A77-D7C4-026A-0FB2-EEDB02BFFB66}"/>
              </a:ext>
            </a:extLst>
          </p:cNvPr>
          <p:cNvSpPr txBox="1"/>
          <p:nvPr/>
        </p:nvSpPr>
        <p:spPr>
          <a:xfrm>
            <a:off x="340447" y="1803875"/>
            <a:ext cx="61007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behulpzaam</a:t>
            </a:r>
            <a:r>
              <a:rPr lang="nl-NL" sz="1800" b="1" dirty="0"/>
              <a:t> </a:t>
            </a:r>
            <a:br>
              <a:rPr lang="nl-NL" sz="1800" b="1" dirty="0"/>
            </a:br>
            <a:r>
              <a:rPr lang="nl-NL" sz="1800" b="1" dirty="0"/>
              <a:t>aanpakker</a:t>
            </a:r>
            <a:br>
              <a:rPr lang="nl-NL" sz="1800" b="1" dirty="0"/>
            </a:br>
            <a:r>
              <a:rPr lang="nl-NL" b="1" dirty="0"/>
              <a:t>doorzetter</a:t>
            </a:r>
          </a:p>
          <a:p>
            <a:endParaRPr lang="nl-NL" b="1" dirty="0"/>
          </a:p>
          <a:p>
            <a:r>
              <a:rPr lang="nl-NL" sz="1800" b="1" dirty="0"/>
              <a:t>zelfstandig</a:t>
            </a:r>
            <a:br>
              <a:rPr lang="nl-NL" sz="1800" b="1" dirty="0"/>
            </a:br>
            <a:r>
              <a:rPr lang="nl-NL" sz="1800" b="1" dirty="0"/>
              <a:t>mooie resultaten</a:t>
            </a:r>
            <a:br>
              <a:rPr lang="nl-NL" sz="1800" b="1" dirty="0"/>
            </a:br>
            <a:r>
              <a:rPr lang="nl-NL" sz="1800" b="1" dirty="0"/>
              <a:t>gezellig kletsen</a:t>
            </a:r>
            <a:br>
              <a:rPr lang="nl-NL" sz="1800" b="1" dirty="0"/>
            </a:br>
            <a:br>
              <a:rPr lang="nl-NL" sz="1800" b="1" dirty="0"/>
            </a:br>
            <a:r>
              <a:rPr lang="nl-NL" sz="1800" b="1" dirty="0"/>
              <a:t>bijbaantje</a:t>
            </a:r>
            <a:br>
              <a:rPr lang="nl-NL" sz="1800" b="1" dirty="0"/>
            </a:br>
            <a:br>
              <a:rPr lang="nl-NL" sz="1800" b="1" dirty="0"/>
            </a:br>
            <a:r>
              <a:rPr lang="nl-NL" b="1" dirty="0"/>
              <a:t>ROC van Twente: Mediavormgever</a:t>
            </a:r>
          </a:p>
        </p:txBody>
      </p:sp>
    </p:spTree>
    <p:extLst>
      <p:ext uri="{BB962C8B-B14F-4D97-AF65-F5344CB8AC3E}">
        <p14:creationId xmlns:p14="http://schemas.microsoft.com/office/powerpoint/2010/main" val="87367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FE72-73EC-82C8-684B-3C17E1B42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180" y="1783239"/>
            <a:ext cx="10572000" cy="2971051"/>
          </a:xfrm>
        </p:spPr>
        <p:txBody>
          <a:bodyPr/>
          <a:lstStyle/>
          <a:p>
            <a:r>
              <a:rPr lang="nl-NL" sz="1800" dirty="0"/>
              <a:t>Harde werker</a:t>
            </a:r>
            <a:br>
              <a:rPr lang="nl-NL" sz="1800" dirty="0"/>
            </a:br>
            <a:r>
              <a:rPr lang="nl-NL" sz="1800" dirty="0"/>
              <a:t>Geen enkele onvoldoende (NL 2,5)</a:t>
            </a:r>
            <a:br>
              <a:rPr lang="nl-NL" sz="1800" dirty="0"/>
            </a:br>
            <a:r>
              <a:rPr lang="nl-NL" sz="1800" dirty="0"/>
              <a:t>Geslaagd!! zo ziet een overwinning eruit</a:t>
            </a:r>
            <a:br>
              <a:rPr lang="nl-NL" sz="1800" dirty="0"/>
            </a:br>
            <a:br>
              <a:rPr lang="nl-NL" sz="1800" strike="sngStrike" dirty="0"/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Landstede, beveiliger 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80FADE-2A61-2555-15D3-4924086B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478"/>
          </a:xfrm>
        </p:spPr>
        <p:txBody>
          <a:bodyPr>
            <a:normAutofit fontScale="25000" lnSpcReduction="20000"/>
          </a:bodyPr>
          <a:lstStyle/>
          <a:p>
            <a:r>
              <a:rPr lang="nl-NL" sz="24000" dirty="0"/>
              <a:t>Nelson Runhart</a:t>
            </a:r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3F6C41-3B34-3D05-48D2-ECA24DDB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8522" y="4929809"/>
            <a:ext cx="2153478" cy="1835204"/>
          </a:xfrm>
          <a:prstGeom prst="rect">
            <a:avLst/>
          </a:prstGeom>
        </p:spPr>
      </p:pic>
      <p:pic>
        <p:nvPicPr>
          <p:cNvPr id="8" name="Afbeelding 7" descr="Afbeelding met persoon, Menselijk gezicht, kleding, buitenshuis&#10;&#10;Automatisch gegenereerde beschrijving">
            <a:extLst>
              <a:ext uri="{FF2B5EF4-FFF2-40B4-BE49-F238E27FC236}">
                <a16:creationId xmlns:a16="http://schemas.microsoft.com/office/drawing/2014/main" id="{B8415503-C8EE-AE15-E24E-6EF2C7312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58" y="125835"/>
            <a:ext cx="1316555" cy="2849160"/>
          </a:xfrm>
          <a:prstGeom prst="rect">
            <a:avLst/>
          </a:prstGeom>
        </p:spPr>
      </p:pic>
      <p:pic>
        <p:nvPicPr>
          <p:cNvPr id="10" name="Afbeelding 9" descr="Afbeelding met persoon, buitenshuis, boom, Menselijk gezicht&#10;&#10;Automatisch gegenereerde beschrijving">
            <a:extLst>
              <a:ext uri="{FF2B5EF4-FFF2-40B4-BE49-F238E27FC236}">
                <a16:creationId xmlns:a16="http://schemas.microsoft.com/office/drawing/2014/main" id="{FAD32D2F-9A89-8E0F-8509-9F9692D4F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61" y="125835"/>
            <a:ext cx="1316555" cy="2849160"/>
          </a:xfrm>
          <a:prstGeom prst="rect">
            <a:avLst/>
          </a:prstGeom>
        </p:spPr>
      </p:pic>
      <p:pic>
        <p:nvPicPr>
          <p:cNvPr id="12" name="Afbeelding 11" descr="Afbeelding met persoon, buitenshuis, gras, boom&#10;&#10;Automatisch gegenereerde beschrijving">
            <a:extLst>
              <a:ext uri="{FF2B5EF4-FFF2-40B4-BE49-F238E27FC236}">
                <a16:creationId xmlns:a16="http://schemas.microsoft.com/office/drawing/2014/main" id="{D0362C47-0A8B-CBD8-BAC8-C056015C9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71" y="691281"/>
            <a:ext cx="2809791" cy="3746389"/>
          </a:xfrm>
          <a:prstGeom prst="rect">
            <a:avLst/>
          </a:prstGeom>
        </p:spPr>
      </p:pic>
      <p:pic>
        <p:nvPicPr>
          <p:cNvPr id="14" name="Afbeelding 13" descr="Afbeelding met kleding, persoon, buitenshuis, hemel&#10;&#10;Automatisch gegenereerde beschrijving">
            <a:extLst>
              <a:ext uri="{FF2B5EF4-FFF2-40B4-BE49-F238E27FC236}">
                <a16:creationId xmlns:a16="http://schemas.microsoft.com/office/drawing/2014/main" id="{F798E21F-E2C1-F210-222D-246DCDD57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092" y="592474"/>
            <a:ext cx="3733103" cy="279982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A15CD79-B68A-0C0E-E5B2-6BBDFF79735B}"/>
              </a:ext>
            </a:extLst>
          </p:cNvPr>
          <p:cNvSpPr txBox="1"/>
          <p:nvPr/>
        </p:nvSpPr>
        <p:spPr>
          <a:xfrm>
            <a:off x="8103766" y="4466960"/>
            <a:ext cx="4044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Grote speler en een speler van DOS37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8BE1412-B845-BFE0-870C-175D4A04E3C2}"/>
              </a:ext>
            </a:extLst>
          </p:cNvPr>
          <p:cNvSpPr txBox="1"/>
          <p:nvPr/>
        </p:nvSpPr>
        <p:spPr>
          <a:xfrm>
            <a:off x="8854781" y="123307"/>
            <a:ext cx="2695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	Uitslag:</a:t>
            </a:r>
          </a:p>
          <a:p>
            <a:r>
              <a:rPr lang="nl-NL" sz="2800" b="1" dirty="0"/>
              <a:t>	2	-	5</a:t>
            </a:r>
          </a:p>
        </p:txBody>
      </p:sp>
      <p:pic>
        <p:nvPicPr>
          <p:cNvPr id="9" name="Graphic 8" descr="Voetbal met effen opvulling">
            <a:extLst>
              <a:ext uri="{FF2B5EF4-FFF2-40B4-BE49-F238E27FC236}">
                <a16:creationId xmlns:a16="http://schemas.microsoft.com/office/drawing/2014/main" id="{E8392BAB-3059-7E7B-6729-922C90C03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507" y="1840737"/>
            <a:ext cx="1506410" cy="1506410"/>
          </a:xfrm>
          <a:prstGeom prst="rect">
            <a:avLst/>
          </a:prstGeom>
        </p:spPr>
      </p:pic>
      <p:pic>
        <p:nvPicPr>
          <p:cNvPr id="16" name="Graphic 15" descr="Voetbal met effen opvulling">
            <a:extLst>
              <a:ext uri="{FF2B5EF4-FFF2-40B4-BE49-F238E27FC236}">
                <a16:creationId xmlns:a16="http://schemas.microsoft.com/office/drawing/2014/main" id="{A76770FC-43E8-4008-0EDA-ED0CCDA9E0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57750" y="3980470"/>
            <a:ext cx="914400" cy="914400"/>
          </a:xfrm>
          <a:prstGeom prst="rect">
            <a:avLst/>
          </a:prstGeom>
        </p:spPr>
      </p:pic>
      <p:pic>
        <p:nvPicPr>
          <p:cNvPr id="17" name="Graphic 16" descr="Voetbal met effen opvulling">
            <a:extLst>
              <a:ext uri="{FF2B5EF4-FFF2-40B4-BE49-F238E27FC236}">
                <a16:creationId xmlns:a16="http://schemas.microsoft.com/office/drawing/2014/main" id="{A1940B3A-825B-A3E2-066F-5EF85C9D79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18364" y="3980470"/>
            <a:ext cx="914400" cy="914400"/>
          </a:xfrm>
          <a:prstGeom prst="rect">
            <a:avLst/>
          </a:prstGeom>
        </p:spPr>
      </p:pic>
      <p:pic>
        <p:nvPicPr>
          <p:cNvPr id="18" name="Graphic 17" descr="Voetbal met effen opvulling">
            <a:extLst>
              <a:ext uri="{FF2B5EF4-FFF2-40B4-BE49-F238E27FC236}">
                <a16:creationId xmlns:a16="http://schemas.microsoft.com/office/drawing/2014/main" id="{95AFED4D-CFA6-2ABD-6A7E-0B6B9F25C7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0988" y="4009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eerbaar">
  <a:themeElements>
    <a:clrScheme name="Citeerbaar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eerbaar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eerbaar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TM03457503[[fn=Citeerbaar]]</Template>
  <TotalTime>3317</TotalTime>
  <Words>393</Words>
  <Application>Microsoft Office PowerPoint</Application>
  <PresentationFormat>Breedbeeld</PresentationFormat>
  <Paragraphs>76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3" baseType="lpstr">
      <vt:lpstr>Abadi</vt:lpstr>
      <vt:lpstr>Arial</vt:lpstr>
      <vt:lpstr>Arvo</vt:lpstr>
      <vt:lpstr>Calibri</vt:lpstr>
      <vt:lpstr>Century Gothic</vt:lpstr>
      <vt:lpstr>Century Gothic (Koppen)</vt:lpstr>
      <vt:lpstr>Google Sans</vt:lpstr>
      <vt:lpstr>Wingdings</vt:lpstr>
      <vt:lpstr>Wingdings 2</vt:lpstr>
      <vt:lpstr>Citeerbaar</vt:lpstr>
      <vt:lpstr>Diploma-uitreiking 2023</vt:lpstr>
      <vt:lpstr>PowerPoint-presentatie</vt:lpstr>
      <vt:lpstr>PowerPoint-presentatie</vt:lpstr>
      <vt:lpstr>PowerPoint-presentatie</vt:lpstr>
      <vt:lpstr>Harde werker Rustige jongen Vriendelijke jongen Alles onder controle Computer vaardigheden  ROC van Twente, allround signmaker </vt:lpstr>
      <vt:lpstr> Volgend jaar ?</vt:lpstr>
      <vt:lpstr>Opgewekt  aanpakker behulpzaam zaakjes goed voor elkaar mooie resultaten gezellig kletsen sport / vereniging bijbaantje  CIBAB: Allround Signmaker</vt:lpstr>
      <vt:lpstr> </vt:lpstr>
      <vt:lpstr>Harde werker Geen enkele onvoldoende (NL 2,5) Geslaagd!! zo ziet een overwinning eruit  Landstede, beveiliger </vt:lpstr>
      <vt:lpstr>  ROC van Twente, schilder BBL</vt:lpstr>
      <vt:lpstr> Goedlachs en vriendelijk Ochtendhumeur (bij binnenkomst) Slechts 1 zesje voor Engels Doordachte vraagstukken No-nonsens  Geweldige praktijkexamen   Alfa College, logistiek medewerker</vt:lpstr>
      <vt:lpstr> </vt:lpstr>
      <vt:lpstr>Economie en Ondernemen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Tine Kieft-Oosterveld</dc:creator>
  <cp:lastModifiedBy>Tine Kieft-Oosterveld</cp:lastModifiedBy>
  <cp:revision>15</cp:revision>
  <dcterms:created xsi:type="dcterms:W3CDTF">2022-07-07T08:45:09Z</dcterms:created>
  <dcterms:modified xsi:type="dcterms:W3CDTF">2023-07-07T07:21:33Z</dcterms:modified>
</cp:coreProperties>
</file>