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64" r:id="rId5"/>
    <p:sldId id="256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D1913-04C3-4BA2-BFFD-6069FA8A0BC0}" v="287" dt="2021-10-25T11:12:29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88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0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7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3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7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0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8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1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7A367E-3A09-4385-981D-5786D758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732" y="868400"/>
            <a:ext cx="6202267" cy="3339390"/>
          </a:xfrm>
        </p:spPr>
        <p:txBody>
          <a:bodyPr anchor="b">
            <a:normAutofit/>
          </a:bodyPr>
          <a:lstStyle/>
          <a:p>
            <a:r>
              <a:rPr lang="nl-NL" sz="4700"/>
              <a:t>                      </a:t>
            </a:r>
            <a:r>
              <a:rPr lang="nl-NL" sz="4700" dirty="0"/>
              <a:t>etalages</a:t>
            </a:r>
            <a:br>
              <a:rPr lang="nl-NL" sz="4700" dirty="0"/>
            </a:br>
            <a:br>
              <a:rPr lang="nl-NL" sz="4700" dirty="0"/>
            </a:br>
            <a:br>
              <a:rPr lang="nl-NL" sz="4700" dirty="0"/>
            </a:br>
            <a:r>
              <a:rPr lang="nl-NL" sz="4700" dirty="0"/>
              <a:t>Shania v/d Valk </a:t>
            </a:r>
            <a:br>
              <a:rPr lang="nl-NL" sz="4700" dirty="0"/>
            </a:br>
            <a:r>
              <a:rPr lang="nl-NL" sz="4700" dirty="0"/>
              <a:t>          MA31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B87318-5072-4DF3-8004-99ACFE16D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583" y="4458488"/>
            <a:ext cx="6202268" cy="1328163"/>
          </a:xfrm>
        </p:spPr>
        <p:txBody>
          <a:bodyPr anchor="t">
            <a:normAutofit/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1AC56F-B1A6-488D-83F7-CBD9FFF58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2"/>
          <a:stretch/>
        </p:blipFill>
        <p:spPr>
          <a:xfrm>
            <a:off x="-1" y="10"/>
            <a:ext cx="5644917" cy="685799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8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56C9-F698-430E-82C4-B7A85244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3457" y="1492898"/>
            <a:ext cx="3964116" cy="1630084"/>
          </a:xfrm>
        </p:spPr>
        <p:txBody>
          <a:bodyPr anchor="b">
            <a:normAutofit/>
          </a:bodyPr>
          <a:lstStyle/>
          <a:p>
            <a:r>
              <a:rPr lang="nl-NL" sz="3200" dirty="0"/>
              <a:t>horizontale competitie</a:t>
            </a:r>
            <a:br>
              <a:rPr lang="nl-NL" sz="2000" dirty="0"/>
            </a:br>
            <a:r>
              <a:rPr lang="nl-NL" sz="2000" dirty="0"/>
              <a:t>(</a:t>
            </a:r>
            <a:r>
              <a:rPr lang="nl-NL" sz="2400" dirty="0"/>
              <a:t>dan staan de mensen naast elkaar)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73D8DF-167F-4D00-8F62-715D928E4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7181" y="4382814"/>
            <a:ext cx="3756669" cy="1403837"/>
          </a:xfrm>
        </p:spPr>
        <p:txBody>
          <a:bodyPr anchor="t">
            <a:normAutofit/>
          </a:bodyPr>
          <a:lstStyle/>
          <a:p>
            <a:r>
              <a:rPr lang="nl-NL" dirty="0"/>
              <a:t>                  </a:t>
            </a:r>
            <a:r>
              <a:rPr lang="nl-NL" dirty="0" err="1"/>
              <a:t>Reiss</a:t>
            </a:r>
            <a:endParaRPr lang="nl-NL" dirty="0"/>
          </a:p>
          <a:p>
            <a:r>
              <a:rPr lang="nl-NL" dirty="0"/>
              <a:t>Een kleding en accessoires winkel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5A6CDC-7A67-4EF1-ABE0-D5A3195FC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2" r="10353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5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56C9-F698-430E-82C4-B7A85244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4301" y="3598535"/>
            <a:ext cx="3964116" cy="1630084"/>
          </a:xfrm>
        </p:spPr>
        <p:txBody>
          <a:bodyPr anchor="b">
            <a:normAutofit fontScale="90000"/>
          </a:bodyPr>
          <a:lstStyle/>
          <a:p>
            <a:r>
              <a:rPr lang="en-US" sz="2700" dirty="0" err="1">
                <a:solidFill>
                  <a:schemeClr val="tx1"/>
                </a:solidFill>
              </a:rPr>
              <a:t>Verticale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compositie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dirty="0" err="1">
                <a:solidFill>
                  <a:schemeClr val="tx1"/>
                </a:solidFill>
              </a:rPr>
              <a:t>staan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gebruikte</a:t>
            </a:r>
            <a:r>
              <a:rPr lang="en-US" sz="2400" dirty="0">
                <a:solidFill>
                  <a:schemeClr val="tx1"/>
                </a:solidFill>
              </a:rPr>
              <a:t> materialmen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producten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boven</a:t>
            </a:r>
            <a:r>
              <a:rPr lang="en-US" sz="2400" dirty="0">
                <a:solidFill>
                  <a:schemeClr val="tx1"/>
                </a:solidFill>
              </a:rPr>
              <a:t> op </a:t>
            </a:r>
            <a:r>
              <a:rPr lang="en-US" sz="2400" dirty="0" err="1">
                <a:solidFill>
                  <a:schemeClr val="tx1"/>
                </a:solidFill>
              </a:rPr>
              <a:t>elkaar</a:t>
            </a:r>
            <a:r>
              <a:rPr lang="en-US" sz="2400" dirty="0">
                <a:solidFill>
                  <a:schemeClr val="tx1"/>
                </a:solidFill>
              </a:rPr>
              <a:t> op </a:t>
            </a:r>
            <a:r>
              <a:rPr lang="en-US" sz="2400" dirty="0" err="1">
                <a:solidFill>
                  <a:schemeClr val="tx1"/>
                </a:solidFill>
              </a:rPr>
              <a:t>een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leuke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manier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winkel</a:t>
            </a:r>
            <a:r>
              <a:rPr lang="en-US" sz="2400" dirty="0">
                <a:solidFill>
                  <a:schemeClr val="tx1"/>
                </a:solidFill>
              </a:rPr>
              <a:t> is </a:t>
            </a:r>
            <a:r>
              <a:rPr lang="en-US" sz="2400" dirty="0" err="1">
                <a:solidFill>
                  <a:schemeClr val="tx1"/>
                </a:solidFill>
              </a:rPr>
              <a:t>onbekend</a:t>
            </a:r>
            <a:br>
              <a:rPr lang="en-US" sz="2400" dirty="0">
                <a:solidFill>
                  <a:schemeClr val="tx1"/>
                </a:solidFill>
              </a:rPr>
            </a:br>
            <a:endParaRPr lang="nl-NL" sz="2400" dirty="0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0385C3-E536-42E6-B009-4447BBE0B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68873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56C9-F698-430E-82C4-B7A85244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5926" y="1377850"/>
            <a:ext cx="3964116" cy="1630084"/>
          </a:xfrm>
        </p:spPr>
        <p:txBody>
          <a:bodyPr anchor="b">
            <a:normAutofit fontScale="90000"/>
          </a:bodyPr>
          <a:lstStyle/>
          <a:p>
            <a:r>
              <a:rPr lang="nl-NL" sz="3100" dirty="0"/>
              <a:t>Diagonale competitie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de etalage spullen staan dan van onder naar boven erop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winkel niet bekend</a:t>
            </a:r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1C4803-62DC-4D94-971E-73B28973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951" y="0"/>
            <a:ext cx="6186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56C9-F698-430E-82C4-B7A85244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89" y="1900364"/>
            <a:ext cx="3964116" cy="1630084"/>
          </a:xfrm>
        </p:spPr>
        <p:txBody>
          <a:bodyPr anchor="b">
            <a:normAutofit fontScale="90000"/>
          </a:bodyPr>
          <a:lstStyle/>
          <a:p>
            <a:r>
              <a:rPr lang="nl-NL" sz="2800" dirty="0"/>
              <a:t>Centrale competitie</a:t>
            </a: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alles gericht op een product</a:t>
            </a:r>
            <a:br>
              <a:rPr lang="nl-NL" sz="2800" dirty="0"/>
            </a:br>
            <a:r>
              <a:rPr lang="nl-NL" sz="2800" dirty="0"/>
              <a:t>winkel niet bekend</a:t>
            </a:r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158CC8-8DE8-427A-A75B-E740306D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4194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ABB558-480B-4C2C-8B6C-9E1A47F7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4" y="-45624"/>
            <a:ext cx="6578082" cy="690362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BBC71B1-007C-4F9E-9EBA-7E2D672CC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853" y="1502229"/>
            <a:ext cx="4422158" cy="3615744"/>
          </a:xfrm>
        </p:spPr>
        <p:txBody>
          <a:bodyPr>
            <a:normAutofit/>
          </a:bodyPr>
          <a:lstStyle/>
          <a:p>
            <a:r>
              <a:rPr lang="nl-NL" sz="2400" dirty="0"/>
              <a:t>Symmetrische compositie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als je het spiegelt dat je het zelfde ziet.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Winkel niet bekend</a:t>
            </a:r>
          </a:p>
        </p:txBody>
      </p:sp>
    </p:spTree>
    <p:extLst>
      <p:ext uri="{BB962C8B-B14F-4D97-AF65-F5344CB8AC3E}">
        <p14:creationId xmlns:p14="http://schemas.microsoft.com/office/powerpoint/2010/main" val="417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BC71B1-007C-4F9E-9EBA-7E2D672CC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853" y="1502229"/>
            <a:ext cx="4422158" cy="3615744"/>
          </a:xfrm>
        </p:spPr>
        <p:txBody>
          <a:bodyPr>
            <a:normAutofit/>
          </a:bodyPr>
          <a:lstStyle/>
          <a:p>
            <a:r>
              <a:rPr lang="nl-NL" sz="2400" dirty="0"/>
              <a:t>asymmetrische compositie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als je het spiegelt dan zie je niet het zelfde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mul Berry niet bekend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CBC73E-E80E-41D4-B9BD-519D2F1D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BC71B1-007C-4F9E-9EBA-7E2D672CC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853" y="1502229"/>
            <a:ext cx="4422158" cy="3615744"/>
          </a:xfrm>
        </p:spPr>
        <p:txBody>
          <a:bodyPr>
            <a:normAutofit fontScale="90000"/>
          </a:bodyPr>
          <a:lstStyle/>
          <a:p>
            <a:r>
              <a:rPr lang="nl-NL" sz="2400" dirty="0"/>
              <a:t>Etalage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bouwmateriaal zijn de tafeltjes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decoratie materiaal is kerstboom en kerst ballen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kleur gebruik is grijs wit en zwart meer de winterkleuren.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Verlichting zijn spotjes van boven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DBC6AC-F81B-41CB-B231-F15A7308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306" y="0"/>
            <a:ext cx="6699379" cy="68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8587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015E1F22D694086FBBE42075E7F69" ma:contentTypeVersion="12" ma:contentTypeDescription="Create a new document." ma:contentTypeScope="" ma:versionID="cd97eecb9532adf0022804f5ec013d92">
  <xsd:schema xmlns:xsd="http://www.w3.org/2001/XMLSchema" xmlns:xs="http://www.w3.org/2001/XMLSchema" xmlns:p="http://schemas.microsoft.com/office/2006/metadata/properties" xmlns:ns3="15aa4737-17de-41f7-8c43-fb71aa4eba9a" xmlns:ns4="38c8d99c-5bf9-48f6-8eb1-1330290fb838" targetNamespace="http://schemas.microsoft.com/office/2006/metadata/properties" ma:root="true" ma:fieldsID="44351d85fb8a24f7ce71f8dbf49e8a0f" ns3:_="" ns4:_="">
    <xsd:import namespace="15aa4737-17de-41f7-8c43-fb71aa4eba9a"/>
    <xsd:import namespace="38c8d99c-5bf9-48f6-8eb1-1330290fb8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a4737-17de-41f7-8c43-fb71aa4eb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8d99c-5bf9-48f6-8eb1-1330290fb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44A164-3028-4CE8-8CCA-DC39B0EED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a4737-17de-41f7-8c43-fb71aa4eba9a"/>
    <ds:schemaRef ds:uri="38c8d99c-5bf9-48f6-8eb1-1330290fb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948AE-F217-4649-B7AB-EAA9F135F9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75265-4196-4EA8-AE2A-2D9691DD741E}">
  <ds:schemaRefs>
    <ds:schemaRef ds:uri="http://purl.org/dc/terms/"/>
    <ds:schemaRef ds:uri="15aa4737-17de-41f7-8c43-fb71aa4eba9a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38c8d99c-5bf9-48f6-8eb1-1330290fb83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166</Words>
  <Application>Microsoft Office PowerPoint</Application>
  <PresentationFormat>Breedbeeld</PresentationFormat>
  <Paragraphs>10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Sitka Banner</vt:lpstr>
      <vt:lpstr>HeadlinesVTI</vt:lpstr>
      <vt:lpstr>                      etalages   Shania v/d Valk            MA31</vt:lpstr>
      <vt:lpstr>horizontale competitie (dan staan de mensen naast elkaar)</vt:lpstr>
      <vt:lpstr>Verticale compositie    dan staan de gebruikte materialmen en producten boven op elkaar op een leuke manier    winkel is onbekend </vt:lpstr>
      <vt:lpstr>Diagonale competitie  de etalage spullen staan dan van onder naar boven erop  winkel niet bekend</vt:lpstr>
      <vt:lpstr>Centrale competitie   alles gericht op een product winkel niet bekend</vt:lpstr>
      <vt:lpstr>Symmetrische compositie  als je het spiegelt dat je het zelfde ziet.  Winkel niet bekend</vt:lpstr>
      <vt:lpstr>asymmetrische compositie  als je het spiegelt dan zie je niet het zelfde  mul Berry niet bekend</vt:lpstr>
      <vt:lpstr>Etalage  bouwmateriaal zijn de tafeltjes  decoratie materiaal is kerstboom en kerst ballen  kleur gebruik is grijs wit en zwart meer de winterkleuren.  Verlichting zijn spotjes van boven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horizontale competitie (dan staan de mensen naast elkaar)</dc:title>
  <dc:creator>Shania van der Valk</dc:creator>
  <cp:lastModifiedBy>Tine Kieft-Oosterveld</cp:lastModifiedBy>
  <cp:revision>3</cp:revision>
  <dcterms:created xsi:type="dcterms:W3CDTF">2021-10-25T09:54:41Z</dcterms:created>
  <dcterms:modified xsi:type="dcterms:W3CDTF">2021-11-04T15:16:57Z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0x010100C9F015E1F22D694086FBBE42075E7F69</vt:lpwstr>
  </property>
</Properties>
</file>