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sldIdLst>
    <p:sldId id="264" r:id="rId5"/>
    <p:sldId id="256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2D1913-04C3-4BA2-BFFD-6069FA8A0BC0}" v="287" dt="2021-10-25T11:12:29.2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 title="Page Number Shape">
            <a:extLst>
              <a:ext uri="{FF2B5EF4-FFF2-40B4-BE49-F238E27FC236}">
                <a16:creationId xmlns:a16="http://schemas.microsoft.com/office/drawing/2014/main" id="{DD4C4B28-6B4B-4445-8535-F516D74E4AA9}"/>
              </a:ext>
            </a:extLst>
          </p:cNvPr>
          <p:cNvSpPr/>
          <p:nvPr/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12" name="Straight Connector 11" title="Verticle Rule Line">
            <a:extLst>
              <a:ext uri="{FF2B5EF4-FFF2-40B4-BE49-F238E27FC236}">
                <a16:creationId xmlns:a16="http://schemas.microsoft.com/office/drawing/2014/main" id="{0CB1C732-7193-4253-8746-850D090A6B4E}"/>
              </a:ext>
            </a:extLst>
          </p:cNvPr>
          <p:cNvCxnSpPr>
            <a:cxnSpLocks/>
          </p:cNvCxnSpPr>
          <p:nvPr/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03AA199-952B-427F-A5BE-B97D25FD0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992" y="1143000"/>
            <a:ext cx="6720840" cy="3730752"/>
          </a:xfrm>
        </p:spPr>
        <p:txBody>
          <a:bodyPr anchor="t">
            <a:normAutofit/>
          </a:bodyPr>
          <a:lstStyle>
            <a:lvl1pPr algn="l">
              <a:defRPr sz="7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1AA393-A876-475F-A05B-1CCAB6C1F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5010912"/>
            <a:ext cx="6720840" cy="70408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95621-D631-4F31-AEEF-C8574E50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86356" y="6007608"/>
            <a:ext cx="3143643" cy="365125"/>
          </a:xfrm>
        </p:spPr>
        <p:txBody>
          <a:bodyPr/>
          <a:lstStyle/>
          <a:p>
            <a:fld id="{53BEF823-48A5-43FC-BE03-E79964288B41}" type="datetimeFigureOut">
              <a:rPr lang="en-US" smtClean="0"/>
              <a:t>11/4/2021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EE125-77AD-4E23-AFB7-C5CFDEACA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78991" y="6007608"/>
            <a:ext cx="672083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69682-B530-4F52-87B9-39464A093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0889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FCF-ACDF-495D-ACFA-15FCAC9EA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786E3-AB17-427E-8EF8-7FCB671A1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33B4E9-7A16-448C-8BE6-B14941A34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11/4/2021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9212F5-5835-49FF-836F-5E3008A0E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9D492B-E5EE-4D24-A087-57D739CFA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945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31E395-94BD-4E79-8E42-9CD4EB33C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75542" y="758952"/>
            <a:ext cx="2954458" cy="49860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AA8A4-66BC-4E80-ABE3-F533F82B8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8952" y="758952"/>
            <a:ext cx="7407586" cy="49860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A4EA6-6A1A-48ED-9D79-A438561C7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11/4/2021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49B2BA-9250-4EBF-8820-10BDA5C1C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914475-55F3-4C46-BAE2-E4D93E9E3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403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351BD-5252-4168-A69E-C6864AE2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48EEE-19C9-493B-836D-73B9E4A0B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FA6BFE-11ED-4FB4-9F65-508B5B0F0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11/4/2021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0F536E-BEFF-4E0D-B4EC-39DE28C67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EE02AF-6FE1-4972-BD48-A82499AD6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276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452EE-D9FC-4E51-9BFF-141F91923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051" y="2414016"/>
            <a:ext cx="10666949" cy="3099816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086C4-4949-4E7A-A182-6709496A1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952" y="1389888"/>
            <a:ext cx="10671048" cy="822960"/>
          </a:xfrm>
        </p:spPr>
        <p:txBody>
          <a:bodyPr anchor="ctr">
            <a:normAutofit/>
          </a:bodyPr>
          <a:lstStyle>
            <a:lvl1pPr marL="0" indent="0">
              <a:buNone/>
              <a:defRPr sz="20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12BC88-6A2B-4851-9568-23A4B74D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11/4/2021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82CFE5-65C3-4F46-9141-464545594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1B390-4E13-4481-AC02-FF126656C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137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E02F8-47BB-4D30-8EFE-69C9222D9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84648" y="758952"/>
            <a:ext cx="6245352" cy="2240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844D33-6BF0-4205-A542-8537E3515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4647" y="3273551"/>
            <a:ext cx="6245351" cy="22402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D6953A83-D2BE-4015-8D64-BE93DDFE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11/4/2021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A849E67-05F9-4033-B033-74D6B8C8E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FAAC6AA-CFFB-438F-9327-DDB023E2E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‹nr.›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4960CB-ABA7-4442-AB15-FE444F23C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4271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348291-9C7D-407E-8D07-FA3A323EA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192D2-8BA6-4A4D-814D-AD37A2A10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90323" y="1377198"/>
            <a:ext cx="6239675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6FD4BC-C948-41C4-BA24-5D26147E1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84647" y="3319548"/>
            <a:ext cx="6245351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E359C-F73D-4F1B-9F9A-6D62856710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84646" y="3932372"/>
            <a:ext cx="6245352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76B63AE-38FF-40DD-A543-32DD98E6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686C0EB-E082-4BAB-99E8-B42F3C28B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11/4/2021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3CB0152-BA1F-48C7-A66F-3ADB51C94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D1C21B3-5CF6-415F-8295-EED3DF5C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502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470D5-4EB9-4410-A8AE-6D85F1923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887FB59-BA77-4864-B9E8-994851250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11/4/2021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F0BC0B-BA67-455B-B567-1473DF062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CF0BCF3-6FB5-4529-AA6A-A3146735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84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F1315B-6865-4A5A-91C1-B75339038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11/4/2021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36720-08C7-43DE-8EB5-CAB52D0E9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2477AF-B012-491C-AE42-22DE1203B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082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183AC-72A9-43F5-A1B3-1D7A6A4C7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58951"/>
            <a:ext cx="6245352" cy="47548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045592-52ED-4270-ACBB-BCC528DAC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3" y="3815080"/>
            <a:ext cx="3831336" cy="169875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9A93518-F9B5-418F-9883-BEF8359B0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11/4/2021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7B9FFE7-C4AB-425B-9B56-E412C7221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231052-EBA8-4781-B28A-2FEA8BE52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‹nr.›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DBF9E7-F686-4FA1-9BA5-69BDD014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301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262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16CF06-B27C-4DC4-981D-38E31997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758951"/>
            <a:ext cx="6245352" cy="47548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976E66-2CB3-4F47-97F6-077C42818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2" y="3794760"/>
            <a:ext cx="3831336" cy="1719072"/>
          </a:xfrm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1414C9F-CBBD-4D5E-A831-BC0CDFEBC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11/4/2021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58DC0C8-B580-442D-8DAC-4F0F869B1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B0D29E8-DFEE-49AB-83AF-85FF2525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‹nr.›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EAAF1B-6B6E-4D37-8F57-E403C637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26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418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 title="Page Number Shape">
            <a:extLst>
              <a:ext uri="{FF2B5EF4-FFF2-40B4-BE49-F238E27FC236}">
                <a16:creationId xmlns:a16="http://schemas.microsoft.com/office/drawing/2014/main" id="{72411438-92A5-42B0-9C54-EA4FB32ACB5E}"/>
              </a:ext>
            </a:extLst>
          </p:cNvPr>
          <p:cNvSpPr/>
          <p:nvPr/>
        </p:nvSpPr>
        <p:spPr bwMode="auto">
          <a:xfrm>
            <a:off x="11784011" y="577880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56E4D8-47B6-4DEC-BD29-B3B6ED4CC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4754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F5D4C-4873-4052-A294-99CCB9421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475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D62B3-3490-46B4-A10E-33FCE4A1F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6952" y="6007608"/>
            <a:ext cx="3813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r"/>
            <a:fld id="{53BEF823-48A5-43FC-BE03-E79964288B41}" type="datetimeFigureOut">
              <a:rPr lang="en-US" smtClean="0"/>
              <a:pPr algn="r"/>
              <a:t>11/4/2021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24CB1-7D5F-4F52-9F99-7068F5819E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007608"/>
            <a:ext cx="38313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F9CC9-1431-4569-B2F1-D04814955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6616" y="6007608"/>
            <a:ext cx="411480" cy="365125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900" b="1">
                <a:solidFill>
                  <a:schemeClr val="bg1"/>
                </a:solidFill>
              </a:defRPr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55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i="1" kern="1200" spc="1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8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E7A367E-3A09-4385-981D-5786D75828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9732" y="868400"/>
            <a:ext cx="6202267" cy="3339390"/>
          </a:xfrm>
        </p:spPr>
        <p:txBody>
          <a:bodyPr anchor="b">
            <a:normAutofit/>
          </a:bodyPr>
          <a:lstStyle/>
          <a:p>
            <a:r>
              <a:rPr lang="nl-NL" sz="4700"/>
              <a:t>                      </a:t>
            </a:r>
            <a:r>
              <a:rPr lang="nl-NL" sz="4700" dirty="0"/>
              <a:t>etalages</a:t>
            </a:r>
            <a:br>
              <a:rPr lang="nl-NL" sz="4700" dirty="0"/>
            </a:br>
            <a:br>
              <a:rPr lang="nl-NL" sz="4700" dirty="0"/>
            </a:br>
            <a:br>
              <a:rPr lang="nl-NL" sz="4700" dirty="0"/>
            </a:br>
            <a:r>
              <a:rPr lang="nl-NL" sz="4700" dirty="0"/>
              <a:t>Shania v/d Valk </a:t>
            </a:r>
            <a:br>
              <a:rPr lang="nl-NL" sz="4700" dirty="0"/>
            </a:br>
            <a:r>
              <a:rPr lang="nl-NL" sz="4700" dirty="0"/>
              <a:t>          MA31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4B87318-5072-4DF3-8004-99ACFE16D9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1583" y="4458488"/>
            <a:ext cx="6202268" cy="1328163"/>
          </a:xfrm>
        </p:spPr>
        <p:txBody>
          <a:bodyPr anchor="t">
            <a:normAutofit/>
          </a:bodyPr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41AC56F-B1A6-488D-83F7-CBD9FFF58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92"/>
          <a:stretch/>
        </p:blipFill>
        <p:spPr>
          <a:xfrm>
            <a:off x="-1" y="10"/>
            <a:ext cx="5644917" cy="6857990"/>
          </a:xfrm>
          <a:prstGeom prst="rect">
            <a:avLst/>
          </a:prstGeom>
        </p:spPr>
      </p:pic>
      <p:sp>
        <p:nvSpPr>
          <p:cNvPr id="16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383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30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CA56C9-F698-430E-82C4-B7A8524483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83457" y="1492898"/>
            <a:ext cx="3964116" cy="1630084"/>
          </a:xfrm>
        </p:spPr>
        <p:txBody>
          <a:bodyPr anchor="b">
            <a:normAutofit/>
          </a:bodyPr>
          <a:lstStyle/>
          <a:p>
            <a:r>
              <a:rPr lang="nl-NL" sz="3200" dirty="0"/>
              <a:t>horizontale competitie</a:t>
            </a:r>
            <a:br>
              <a:rPr lang="nl-NL" sz="2000" dirty="0"/>
            </a:br>
            <a:r>
              <a:rPr lang="nl-NL" sz="2000" dirty="0"/>
              <a:t>(</a:t>
            </a:r>
            <a:r>
              <a:rPr lang="nl-NL" sz="2400" dirty="0"/>
              <a:t>dan staan de mensen naast elkaar)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473D8DF-167F-4D00-8F62-715D928E42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87181" y="4382814"/>
            <a:ext cx="3756669" cy="1403837"/>
          </a:xfrm>
        </p:spPr>
        <p:txBody>
          <a:bodyPr anchor="t">
            <a:normAutofit/>
          </a:bodyPr>
          <a:lstStyle/>
          <a:p>
            <a:r>
              <a:rPr lang="nl-NL" dirty="0"/>
              <a:t>                  </a:t>
            </a:r>
            <a:r>
              <a:rPr lang="nl-NL" dirty="0" err="1"/>
              <a:t>Reiss</a:t>
            </a:r>
            <a:endParaRPr lang="nl-NL" dirty="0"/>
          </a:p>
          <a:p>
            <a:r>
              <a:rPr lang="nl-NL" dirty="0"/>
              <a:t>Een kleding en accessoires winkel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75A6CDC-7A67-4EF1-ABE0-D5A3195FC7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72" r="10353"/>
          <a:stretch/>
        </p:blipFill>
        <p:spPr>
          <a:xfrm>
            <a:off x="20" y="10"/>
            <a:ext cx="7102529" cy="6857990"/>
          </a:xfrm>
          <a:prstGeom prst="rect">
            <a:avLst/>
          </a:prstGeom>
        </p:spPr>
      </p:pic>
      <p:sp>
        <p:nvSpPr>
          <p:cNvPr id="53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69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30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CA56C9-F698-430E-82C4-B7A8524483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14301" y="3598535"/>
            <a:ext cx="3964116" cy="1630084"/>
          </a:xfrm>
        </p:spPr>
        <p:txBody>
          <a:bodyPr anchor="b">
            <a:normAutofit fontScale="90000"/>
          </a:bodyPr>
          <a:lstStyle/>
          <a:p>
            <a:r>
              <a:rPr lang="en-US" sz="2700" dirty="0" err="1">
                <a:solidFill>
                  <a:schemeClr val="tx1"/>
                </a:solidFill>
              </a:rPr>
              <a:t>Verticale</a:t>
            </a:r>
            <a:r>
              <a:rPr lang="en-US" sz="2700" dirty="0">
                <a:solidFill>
                  <a:schemeClr val="tx1"/>
                </a:solidFill>
              </a:rPr>
              <a:t> </a:t>
            </a:r>
            <a:r>
              <a:rPr lang="en-US" sz="2700" dirty="0" err="1">
                <a:solidFill>
                  <a:schemeClr val="tx1"/>
                </a:solidFill>
              </a:rPr>
              <a:t>compositie</a:t>
            </a: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dan </a:t>
            </a:r>
            <a:r>
              <a:rPr lang="en-US" sz="2400" dirty="0" err="1">
                <a:solidFill>
                  <a:schemeClr val="tx1"/>
                </a:solidFill>
              </a:rPr>
              <a:t>staan</a:t>
            </a:r>
            <a:r>
              <a:rPr lang="en-US" sz="2400" dirty="0">
                <a:solidFill>
                  <a:schemeClr val="tx1"/>
                </a:solidFill>
              </a:rPr>
              <a:t> de </a:t>
            </a:r>
            <a:r>
              <a:rPr lang="en-US" sz="2400" dirty="0" err="1">
                <a:solidFill>
                  <a:schemeClr val="tx1"/>
                </a:solidFill>
              </a:rPr>
              <a:t>gebruikte</a:t>
            </a:r>
            <a:r>
              <a:rPr lang="en-US" sz="2400" dirty="0">
                <a:solidFill>
                  <a:schemeClr val="tx1"/>
                </a:solidFill>
              </a:rPr>
              <a:t> materialmen </a:t>
            </a:r>
            <a:r>
              <a:rPr lang="en-US" sz="2400" dirty="0" err="1">
                <a:solidFill>
                  <a:schemeClr val="tx1"/>
                </a:solidFill>
              </a:rPr>
              <a:t>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producten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boven</a:t>
            </a:r>
            <a:r>
              <a:rPr lang="en-US" sz="2400" dirty="0">
                <a:solidFill>
                  <a:schemeClr val="tx1"/>
                </a:solidFill>
              </a:rPr>
              <a:t> op </a:t>
            </a:r>
            <a:r>
              <a:rPr lang="en-US" sz="2400" dirty="0" err="1">
                <a:solidFill>
                  <a:schemeClr val="tx1"/>
                </a:solidFill>
              </a:rPr>
              <a:t>elkaar</a:t>
            </a:r>
            <a:r>
              <a:rPr lang="en-US" sz="2400" dirty="0">
                <a:solidFill>
                  <a:schemeClr val="tx1"/>
                </a:solidFill>
              </a:rPr>
              <a:t> op </a:t>
            </a:r>
            <a:r>
              <a:rPr lang="en-US" sz="2400" dirty="0" err="1">
                <a:solidFill>
                  <a:schemeClr val="tx1"/>
                </a:solidFill>
              </a:rPr>
              <a:t>een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leuke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manier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winkel</a:t>
            </a:r>
            <a:r>
              <a:rPr lang="en-US" sz="2400" dirty="0">
                <a:solidFill>
                  <a:schemeClr val="tx1"/>
                </a:solidFill>
              </a:rPr>
              <a:t> is </a:t>
            </a:r>
            <a:r>
              <a:rPr lang="en-US" sz="2400" dirty="0" err="1">
                <a:solidFill>
                  <a:schemeClr val="tx1"/>
                </a:solidFill>
              </a:rPr>
              <a:t>onbekend</a:t>
            </a:r>
            <a:br>
              <a:rPr lang="en-US" sz="2400" dirty="0">
                <a:solidFill>
                  <a:schemeClr val="tx1"/>
                </a:solidFill>
              </a:rPr>
            </a:br>
            <a:endParaRPr lang="nl-NL" sz="2400" dirty="0"/>
          </a:p>
        </p:txBody>
      </p:sp>
      <p:sp>
        <p:nvSpPr>
          <p:cNvPr id="53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00385C3-E536-42E6-B009-4447BBE0B4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0" b="12500"/>
          <a:stretch/>
        </p:blipFill>
        <p:spPr>
          <a:xfrm>
            <a:off x="0" y="0"/>
            <a:ext cx="688736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5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30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CA56C9-F698-430E-82C4-B7A8524483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5926" y="1377850"/>
            <a:ext cx="3964116" cy="1630084"/>
          </a:xfrm>
        </p:spPr>
        <p:txBody>
          <a:bodyPr anchor="b">
            <a:normAutofit fontScale="90000"/>
          </a:bodyPr>
          <a:lstStyle/>
          <a:p>
            <a:r>
              <a:rPr lang="nl-NL" sz="3100" dirty="0"/>
              <a:t>Diagonale competitie</a:t>
            </a:r>
            <a:br>
              <a:rPr lang="nl-NL" sz="2800" dirty="0"/>
            </a:br>
            <a:br>
              <a:rPr lang="nl-NL" sz="2800" dirty="0"/>
            </a:br>
            <a:r>
              <a:rPr lang="nl-NL" sz="2800" dirty="0"/>
              <a:t>de etalage spullen staan dan van onder naar boven erop</a:t>
            </a:r>
            <a:br>
              <a:rPr lang="nl-NL" sz="2800" dirty="0"/>
            </a:br>
            <a:br>
              <a:rPr lang="nl-NL" sz="2800" dirty="0"/>
            </a:br>
            <a:r>
              <a:rPr lang="nl-NL" sz="2800" dirty="0"/>
              <a:t>winkel niet bekend</a:t>
            </a:r>
          </a:p>
        </p:txBody>
      </p:sp>
      <p:sp>
        <p:nvSpPr>
          <p:cNvPr id="53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D1C4803-62DC-4D94-971E-73B28973B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951" y="0"/>
            <a:ext cx="61861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70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30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CA56C9-F698-430E-82C4-B7A8524483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3889" y="1900364"/>
            <a:ext cx="3964116" cy="1630084"/>
          </a:xfrm>
        </p:spPr>
        <p:txBody>
          <a:bodyPr anchor="b">
            <a:normAutofit fontScale="90000"/>
          </a:bodyPr>
          <a:lstStyle/>
          <a:p>
            <a:r>
              <a:rPr lang="nl-NL" sz="2800" dirty="0"/>
              <a:t>Centrale competitie</a:t>
            </a:r>
            <a:br>
              <a:rPr lang="nl-NL" sz="2800" dirty="0"/>
            </a:br>
            <a:br>
              <a:rPr lang="nl-NL" sz="2800" dirty="0"/>
            </a:br>
            <a:br>
              <a:rPr lang="nl-NL" sz="2800" dirty="0"/>
            </a:br>
            <a:r>
              <a:rPr lang="nl-NL" sz="2800" dirty="0"/>
              <a:t>alles gericht op een product</a:t>
            </a:r>
            <a:br>
              <a:rPr lang="nl-NL" sz="2800" dirty="0"/>
            </a:br>
            <a:r>
              <a:rPr lang="nl-NL" sz="2800" dirty="0"/>
              <a:t>winkel niet bekend</a:t>
            </a:r>
          </a:p>
        </p:txBody>
      </p:sp>
      <p:sp>
        <p:nvSpPr>
          <p:cNvPr id="53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9158CC8-8DE8-427A-A75B-E740306D2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41946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14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30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BABB558-480B-4C2C-8B6C-9E1A47F7D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5314" y="-45624"/>
            <a:ext cx="6578082" cy="6903624"/>
          </a:xfrm>
          <a:prstGeom prst="rect">
            <a:avLst/>
          </a:prstGeo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4BBC71B1-007C-4F9E-9EBA-7E2D672CC4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61853" y="1502229"/>
            <a:ext cx="4422158" cy="3615744"/>
          </a:xfrm>
        </p:spPr>
        <p:txBody>
          <a:bodyPr>
            <a:normAutofit/>
          </a:bodyPr>
          <a:lstStyle/>
          <a:p>
            <a:r>
              <a:rPr lang="nl-NL" sz="2400" dirty="0"/>
              <a:t>Symmetrische compositie</a:t>
            </a:r>
            <a:br>
              <a:rPr lang="nl-NL" sz="2400" dirty="0"/>
            </a:br>
            <a:br>
              <a:rPr lang="nl-NL" sz="2400" dirty="0"/>
            </a:br>
            <a:r>
              <a:rPr lang="nl-NL" sz="2400" dirty="0"/>
              <a:t>als je het spiegelt dat je het zelfde ziet.</a:t>
            </a:r>
            <a:br>
              <a:rPr lang="nl-NL" sz="2400" dirty="0"/>
            </a:br>
            <a:br>
              <a:rPr lang="nl-NL" sz="2400" dirty="0"/>
            </a:br>
            <a:r>
              <a:rPr lang="nl-NL" sz="2400" dirty="0"/>
              <a:t>Winkel niet bekend</a:t>
            </a:r>
          </a:p>
        </p:txBody>
      </p:sp>
    </p:spTree>
    <p:extLst>
      <p:ext uri="{BB962C8B-B14F-4D97-AF65-F5344CB8AC3E}">
        <p14:creationId xmlns:p14="http://schemas.microsoft.com/office/powerpoint/2010/main" val="41773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30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4BBC71B1-007C-4F9E-9EBA-7E2D672CC4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61853" y="1502229"/>
            <a:ext cx="4422158" cy="3615744"/>
          </a:xfrm>
        </p:spPr>
        <p:txBody>
          <a:bodyPr>
            <a:normAutofit/>
          </a:bodyPr>
          <a:lstStyle/>
          <a:p>
            <a:r>
              <a:rPr lang="nl-NL" sz="2400" dirty="0"/>
              <a:t>asymmetrische compositie</a:t>
            </a:r>
            <a:br>
              <a:rPr lang="nl-NL" sz="2400" dirty="0"/>
            </a:br>
            <a:br>
              <a:rPr lang="nl-NL" sz="2400" dirty="0"/>
            </a:br>
            <a:r>
              <a:rPr lang="nl-NL" sz="2400" dirty="0"/>
              <a:t>als je het spiegelt dan zie je niet het zelfde</a:t>
            </a:r>
            <a:br>
              <a:rPr lang="nl-NL" sz="2400" dirty="0"/>
            </a:br>
            <a:br>
              <a:rPr lang="nl-NL" sz="2400" dirty="0"/>
            </a:br>
            <a:r>
              <a:rPr lang="nl-NL" sz="2400" dirty="0"/>
              <a:t>mul Berry niet bekend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2CBC73E-E80E-41D4-B9BD-519D2F1DB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47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482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30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4BBC71B1-007C-4F9E-9EBA-7E2D672CC4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61853" y="1502229"/>
            <a:ext cx="4422158" cy="3615744"/>
          </a:xfrm>
        </p:spPr>
        <p:txBody>
          <a:bodyPr>
            <a:normAutofit fontScale="90000"/>
          </a:bodyPr>
          <a:lstStyle/>
          <a:p>
            <a:r>
              <a:rPr lang="nl-NL" sz="2400" dirty="0"/>
              <a:t>Etalage</a:t>
            </a:r>
            <a:br>
              <a:rPr lang="nl-NL" sz="2400" dirty="0"/>
            </a:br>
            <a:br>
              <a:rPr lang="nl-NL" sz="2400" dirty="0"/>
            </a:br>
            <a:r>
              <a:rPr lang="nl-NL" sz="2400" dirty="0"/>
              <a:t>bouwmateriaal zijn de tafeltjes</a:t>
            </a:r>
            <a:br>
              <a:rPr lang="nl-NL" sz="2400" dirty="0"/>
            </a:br>
            <a:br>
              <a:rPr lang="nl-NL" sz="2400" dirty="0"/>
            </a:br>
            <a:r>
              <a:rPr lang="nl-NL" sz="2400" dirty="0"/>
              <a:t>decoratie materiaal is kerstboom en kerst ballen</a:t>
            </a:r>
            <a:br>
              <a:rPr lang="nl-NL" sz="2400" dirty="0"/>
            </a:br>
            <a:br>
              <a:rPr lang="nl-NL" sz="2400" dirty="0"/>
            </a:br>
            <a:r>
              <a:rPr lang="nl-NL" sz="2400" dirty="0"/>
              <a:t>kleur gebruik is grijs wit en zwart meer de winterkleuren.</a:t>
            </a:r>
            <a:br>
              <a:rPr lang="nl-NL" sz="2400" dirty="0"/>
            </a:br>
            <a:br>
              <a:rPr lang="nl-NL" sz="2400" dirty="0"/>
            </a:br>
            <a:r>
              <a:rPr lang="nl-NL" sz="2400" dirty="0"/>
              <a:t>Verlichting zijn spotjes van boven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4DBC6AC-F81B-41CB-B231-F15A73083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3306" y="0"/>
            <a:ext cx="6699379" cy="685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885874"/>
      </p:ext>
    </p:extLst>
  </p:cSld>
  <p:clrMapOvr>
    <a:masterClrMapping/>
  </p:clrMapOvr>
</p:sld>
</file>

<file path=ppt/theme/theme1.xml><?xml version="1.0" encoding="utf-8"?>
<a:theme xmlns:a="http://schemas.openxmlformats.org/drawingml/2006/main" name="HeadlinesVTI">
  <a:themeElements>
    <a:clrScheme name="Headlines">
      <a:dk1>
        <a:sysClr val="windowText" lastClr="000000"/>
      </a:dk1>
      <a:lt1>
        <a:sysClr val="window" lastClr="FFFFFF"/>
      </a:lt1>
      <a:dk2>
        <a:srgbClr val="232C41"/>
      </a:dk2>
      <a:lt2>
        <a:srgbClr val="F6F4EF"/>
      </a:lt2>
      <a:accent1>
        <a:srgbClr val="439EB7"/>
      </a:accent1>
      <a:accent2>
        <a:srgbClr val="E20E65"/>
      </a:accent2>
      <a:accent3>
        <a:srgbClr val="F59324"/>
      </a:accent3>
      <a:accent4>
        <a:srgbClr val="5046B9"/>
      </a:accent4>
      <a:accent5>
        <a:srgbClr val="5CB678"/>
      </a:accent5>
      <a:accent6>
        <a:srgbClr val="9717F7"/>
      </a:accent6>
      <a:hlink>
        <a:srgbClr val="E80095"/>
      </a:hlink>
      <a:folHlink>
        <a:srgbClr val="808080"/>
      </a:folHlink>
    </a:clrScheme>
    <a:fontScheme name="Custom 211">
      <a:majorFont>
        <a:latin typeface="Sitka Banner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8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6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dlinesVTI" id="{66EB4A02-0C0F-47F1-9F48-4E6882B9F967}" vid="{F3552358-4452-4FDA-9568-4F5DA32F7A6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F015E1F22D694086FBBE42075E7F69" ma:contentTypeVersion="12" ma:contentTypeDescription="Create a new document." ma:contentTypeScope="" ma:versionID="cd97eecb9532adf0022804f5ec013d92">
  <xsd:schema xmlns:xsd="http://www.w3.org/2001/XMLSchema" xmlns:xs="http://www.w3.org/2001/XMLSchema" xmlns:p="http://schemas.microsoft.com/office/2006/metadata/properties" xmlns:ns3="15aa4737-17de-41f7-8c43-fb71aa4eba9a" xmlns:ns4="38c8d99c-5bf9-48f6-8eb1-1330290fb838" targetNamespace="http://schemas.microsoft.com/office/2006/metadata/properties" ma:root="true" ma:fieldsID="44351d85fb8a24f7ce71f8dbf49e8a0f" ns3:_="" ns4:_="">
    <xsd:import namespace="15aa4737-17de-41f7-8c43-fb71aa4eba9a"/>
    <xsd:import namespace="38c8d99c-5bf9-48f6-8eb1-1330290fb83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aa4737-17de-41f7-8c43-fb71aa4eba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c8d99c-5bf9-48f6-8eb1-1330290fb83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B44A164-3028-4CE8-8CCA-DC39B0EEDD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aa4737-17de-41f7-8c43-fb71aa4eba9a"/>
    <ds:schemaRef ds:uri="38c8d99c-5bf9-48f6-8eb1-1330290fb8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03948AE-F217-4649-B7AB-EAA9F135F9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E275265-4196-4EA8-AE2A-2D9691DD741E}">
  <ds:schemaRefs>
    <ds:schemaRef ds:uri="http://purl.org/dc/terms/"/>
    <ds:schemaRef ds:uri="15aa4737-17de-41f7-8c43-fb71aa4eba9a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38c8d99c-5bf9-48f6-8eb1-1330290fb838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166</Words>
  <Application>Microsoft Office PowerPoint</Application>
  <PresentationFormat>Breedbeeld</PresentationFormat>
  <Paragraphs>10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Avenir Next LT Pro</vt:lpstr>
      <vt:lpstr>Sitka Banner</vt:lpstr>
      <vt:lpstr>HeadlinesVTI</vt:lpstr>
      <vt:lpstr>                      etalages   Shania v/d Valk            MA31</vt:lpstr>
      <vt:lpstr>horizontale competitie (dan staan de mensen naast elkaar)</vt:lpstr>
      <vt:lpstr>Verticale compositie    dan staan de gebruikte materialmen en producten boven op elkaar op een leuke manier    winkel is onbekend </vt:lpstr>
      <vt:lpstr>Diagonale competitie  de etalage spullen staan dan van onder naar boven erop  winkel niet bekend</vt:lpstr>
      <vt:lpstr>Centrale competitie   alles gericht op een product winkel niet bekend</vt:lpstr>
      <vt:lpstr>Symmetrische compositie  als je het spiegelt dat je het zelfde ziet.  Winkel niet bekend</vt:lpstr>
      <vt:lpstr>asymmetrische compositie  als je het spiegelt dan zie je niet het zelfde  mul Berry niet bekend</vt:lpstr>
      <vt:lpstr>Etalage  bouwmateriaal zijn de tafeltjes  decoratie materiaal is kerstboom en kerst ballen  kleur gebruik is grijs wit en zwart meer de winterkleuren.  Verlichting zijn spotjes van boven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horizontale competitie (dan staan de mensen naast elkaar)</dc:title>
  <dc:creator>Shania van der Valk</dc:creator>
  <cp:lastModifiedBy>Tine Kieft-Oosterveld</cp:lastModifiedBy>
  <cp:revision>3</cp:revision>
  <dcterms:created xsi:type="dcterms:W3CDTF">2021-10-25T09:54:41Z</dcterms:created>
  <dcterms:modified xsi:type="dcterms:W3CDTF">2021-11-04T15:16:57Z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0x010100C9F015E1F22D694086FBBE42075E7F69</vt:lpwstr>
  </property>
</Properties>
</file>