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68B14-665A-4910-9877-9729699E1012}" v="299" dt="2021-10-11T11:00:15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72017-988F-4072-871B-1385D66BE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Opdracht etalages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94F7E2-5ED1-4B5C-A657-D6CC5177F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Lianne &amp; Chantal</a:t>
            </a:r>
          </a:p>
          <a:p>
            <a:r>
              <a:rPr lang="nl-NL"/>
              <a:t>MA32</a:t>
            </a:r>
          </a:p>
        </p:txBody>
      </p:sp>
    </p:spTree>
    <p:extLst>
      <p:ext uri="{BB962C8B-B14F-4D97-AF65-F5344CB8AC3E}">
        <p14:creationId xmlns:p14="http://schemas.microsoft.com/office/powerpoint/2010/main" val="339013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DE0CB-B0FE-4871-A0A6-D23C95E7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Horizontale compositie</a:t>
            </a:r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DEE0D41B-0A24-4A00-BD82-D6C94A56D2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" b="26627"/>
          <a:stretch/>
        </p:blipFill>
        <p:spPr bwMode="auto">
          <a:xfrm>
            <a:off x="3044327" y="2459345"/>
            <a:ext cx="6444905" cy="35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7F7C8A-E239-4E13-98EB-3D602E609137}"/>
              </a:ext>
            </a:extLst>
          </p:cNvPr>
          <p:cNvSpPr txBox="1"/>
          <p:nvPr/>
        </p:nvSpPr>
        <p:spPr>
          <a:xfrm>
            <a:off x="728352" y="3731472"/>
            <a:ext cx="207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DA </a:t>
            </a:r>
            <a:r>
              <a:rPr lang="nl-NL" sz="2400"/>
              <a:t>Drogist</a:t>
            </a:r>
          </a:p>
        </p:txBody>
      </p:sp>
    </p:spTree>
    <p:extLst>
      <p:ext uri="{BB962C8B-B14F-4D97-AF65-F5344CB8AC3E}">
        <p14:creationId xmlns:p14="http://schemas.microsoft.com/office/powerpoint/2010/main" val="19395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0693C87-EE39-434E-B4A2-0277CB5F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nl-NL" sz="2400"/>
              <a:t>Verticale compositie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oorbeeld van afbeelding">
            <a:extLst>
              <a:ext uri="{FF2B5EF4-FFF2-40B4-BE49-F238E27FC236}">
                <a16:creationId xmlns:a16="http://schemas.microsoft.com/office/drawing/2014/main" id="{3671724C-00B9-4379-8DF0-D3AB6DEFC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 r="2" b="20521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2215F158-D742-4BD5-802B-0EC3B8C26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1860"/>
            <a:ext cx="3660775" cy="27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6BA9DF-6511-44CA-AC35-0E029BD4ECCC}"/>
              </a:ext>
            </a:extLst>
          </p:cNvPr>
          <p:cNvSpPr txBox="1"/>
          <p:nvPr/>
        </p:nvSpPr>
        <p:spPr>
          <a:xfrm>
            <a:off x="5393394" y="5875865"/>
            <a:ext cx="565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err="1"/>
              <a:t>Terstal</a:t>
            </a:r>
            <a:endParaRPr lang="nl-NL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ED72C2-796F-481F-B711-CADBD57E9268}"/>
              </a:ext>
            </a:extLst>
          </p:cNvPr>
          <p:cNvSpPr txBox="1"/>
          <p:nvPr/>
        </p:nvSpPr>
        <p:spPr>
          <a:xfrm>
            <a:off x="1320674" y="5746459"/>
            <a:ext cx="372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/>
              <a:t>Layered</a:t>
            </a:r>
            <a:r>
              <a:rPr lang="nl-NL"/>
              <a:t> </a:t>
            </a:r>
            <a:r>
              <a:rPr lang="nl-NL" err="1"/>
              <a:t>Necklaces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94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2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74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82" name="Rectangle 76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83" name="Picture 78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6379C11-8E8B-4BA0-8EB1-5FF21C79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nl-NL" sz="2400"/>
              <a:t>Diagonale compositie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Voorbeeld van afbeelding">
            <a:extLst>
              <a:ext uri="{FF2B5EF4-FFF2-40B4-BE49-F238E27FC236}">
                <a16:creationId xmlns:a16="http://schemas.microsoft.com/office/drawing/2014/main" id="{D93AB5C2-F9CF-4F4E-AF6A-37BDEE07D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896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795D24B-54EB-439F-B074-886C5930847A}"/>
              </a:ext>
            </a:extLst>
          </p:cNvPr>
          <p:cNvSpPr txBox="1"/>
          <p:nvPr/>
        </p:nvSpPr>
        <p:spPr>
          <a:xfrm>
            <a:off x="5367912" y="5887177"/>
            <a:ext cx="56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blokker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7CCA9E-44E5-400D-AB67-7F04B10DE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41995" y="2429535"/>
            <a:ext cx="2351360" cy="35242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45F83C1-ED22-4F7C-9485-0051600557AD}"/>
              </a:ext>
            </a:extLst>
          </p:cNvPr>
          <p:cNvSpPr txBox="1"/>
          <p:nvPr/>
        </p:nvSpPr>
        <p:spPr>
          <a:xfrm>
            <a:off x="1728132" y="5972961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/>
              <a:t>Lanvin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29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7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A42A1E9-3F14-4568-B391-BB5403AD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100"/>
              <a:t>Centrale compositie</a:t>
            </a:r>
          </a:p>
        </p:txBody>
      </p:sp>
      <p:sp>
        <p:nvSpPr>
          <p:cNvPr id="4106" name="Rectangle 8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AFC375-0CC0-4168-93B5-F64DB3836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887" y="2391835"/>
            <a:ext cx="2314911" cy="320864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3FBFC2-BBBE-494B-8DD3-6484DC83CA8A}"/>
              </a:ext>
            </a:extLst>
          </p:cNvPr>
          <p:cNvSpPr txBox="1"/>
          <p:nvPr/>
        </p:nvSpPr>
        <p:spPr>
          <a:xfrm>
            <a:off x="2193199" y="5696593"/>
            <a:ext cx="3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/>
              <a:t>Louis Vuitton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75EDE5E-EBCA-47B1-807F-0806964F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09219" y="1093043"/>
            <a:ext cx="5941847" cy="445638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5228A01-82B7-444A-BD5D-FCCB1B8939CB}"/>
              </a:ext>
            </a:extLst>
          </p:cNvPr>
          <p:cNvSpPr txBox="1"/>
          <p:nvPr/>
        </p:nvSpPr>
        <p:spPr>
          <a:xfrm>
            <a:off x="8050887" y="5763237"/>
            <a:ext cx="231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/>
              <a:t>Louis</a:t>
            </a:r>
            <a:r>
              <a:rPr lang="nl-NL"/>
              <a:t> </a:t>
            </a:r>
            <a:r>
              <a:rPr lang="nl-NL" sz="2800"/>
              <a:t>Vuitton</a:t>
            </a:r>
          </a:p>
        </p:txBody>
      </p:sp>
    </p:spTree>
    <p:extLst>
      <p:ext uri="{BB962C8B-B14F-4D97-AF65-F5344CB8AC3E}">
        <p14:creationId xmlns:p14="http://schemas.microsoft.com/office/powerpoint/2010/main" val="414749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23B6ED-397E-47DE-BDFA-6442A87C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100"/>
              <a:t>Symmetrische compositie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oorbeeld van afbeelding">
            <a:extLst>
              <a:ext uri="{FF2B5EF4-FFF2-40B4-BE49-F238E27FC236}">
                <a16:creationId xmlns:a16="http://schemas.microsoft.com/office/drawing/2014/main" id="{C96A34DB-A7B2-42E6-940C-0D07F1302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29456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De bronafbeelding bekijken">
            <a:extLst>
              <a:ext uri="{FF2B5EF4-FFF2-40B4-BE49-F238E27FC236}">
                <a16:creationId xmlns:a16="http://schemas.microsoft.com/office/drawing/2014/main" id="{67AB0672-7576-4AA8-96DC-C599AFC24F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8" y="2557463"/>
            <a:ext cx="248840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D4F0A68-B6BA-497B-9AD6-8EA1AA5ADB18}"/>
              </a:ext>
            </a:extLst>
          </p:cNvPr>
          <p:cNvSpPr txBox="1"/>
          <p:nvPr/>
        </p:nvSpPr>
        <p:spPr>
          <a:xfrm>
            <a:off x="1199626" y="5875338"/>
            <a:ext cx="58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Schuurmanschoenen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8B91F2-2A80-4D4E-9DA4-32C34A676152}"/>
              </a:ext>
            </a:extLst>
          </p:cNvPr>
          <p:cNvSpPr txBox="1"/>
          <p:nvPr/>
        </p:nvSpPr>
        <p:spPr>
          <a:xfrm>
            <a:off x="7790603" y="5880818"/>
            <a:ext cx="283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Feel </a:t>
            </a:r>
            <a:r>
              <a:rPr lang="nl-NL" err="1"/>
              <a:t>Your</a:t>
            </a:r>
            <a:r>
              <a:rPr lang="nl-NL"/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15810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31981FB-47DD-4C7E-B5CD-6E7F29F7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nl-NL" sz="2400"/>
              <a:t>Asymmetrische compositie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Voorbeeld van afbeelding">
            <a:extLst>
              <a:ext uri="{FF2B5EF4-FFF2-40B4-BE49-F238E27FC236}">
                <a16:creationId xmlns:a16="http://schemas.microsoft.com/office/drawing/2014/main" id="{83F17BF8-76B3-41FE-A35F-3823C90A0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r="2" b="27970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B9182CE-CD0D-4191-97FD-C679BD267C14}"/>
              </a:ext>
            </a:extLst>
          </p:cNvPr>
          <p:cNvSpPr txBox="1"/>
          <p:nvPr/>
        </p:nvSpPr>
        <p:spPr>
          <a:xfrm>
            <a:off x="5418668" y="5875866"/>
            <a:ext cx="560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/>
              <a:t>Parudé</a:t>
            </a:r>
            <a:r>
              <a:rPr lang="nl-NL"/>
              <a:t> fashion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30313317-1C8B-4AF9-A1A6-58846FF975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9" r="-2807"/>
          <a:stretch/>
        </p:blipFill>
        <p:spPr bwMode="auto">
          <a:xfrm>
            <a:off x="1291838" y="2438038"/>
            <a:ext cx="3768411" cy="31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BC1BCCF-FAB3-4FEA-A3A9-CA93DFE68039}"/>
              </a:ext>
            </a:extLst>
          </p:cNvPr>
          <p:cNvSpPr txBox="1"/>
          <p:nvPr/>
        </p:nvSpPr>
        <p:spPr>
          <a:xfrm>
            <a:off x="1310356" y="5701004"/>
            <a:ext cx="366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Chanel </a:t>
            </a:r>
          </a:p>
        </p:txBody>
      </p:sp>
    </p:spTree>
    <p:extLst>
      <p:ext uri="{BB962C8B-B14F-4D97-AF65-F5344CB8AC3E}">
        <p14:creationId xmlns:p14="http://schemas.microsoft.com/office/powerpoint/2010/main" val="372865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07724-4F28-4FEF-9ED2-9B934093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Etalage beschrijving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0CA59F45-5449-4DFA-8020-A7910F8CF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1" y="2557993"/>
            <a:ext cx="4423833" cy="3317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97DF9E-19CE-44A9-AA52-8A02495CB8FB}"/>
              </a:ext>
            </a:extLst>
          </p:cNvPr>
          <p:cNvSpPr txBox="1"/>
          <p:nvPr/>
        </p:nvSpPr>
        <p:spPr>
          <a:xfrm>
            <a:off x="6501469" y="2557993"/>
            <a:ext cx="4605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Beschrijving: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Voor de poot van de tafeltjes is er metaal gebruikt zodat het sterk en mooi is. Voor de bovenkant van het tafeltje is er hout gebruikt voor het mooie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Voor decoratie is vooral plastic gebruikt.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Voor de kleur hebben ze het een beetje hetzelfde gehouden zodat het past. De goud kleur past ook goed bij kerst.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Voor de verlichting zijn de lichten boven en onder in de vorm van een vierkant gehangen. Er zijn ook wat extra lichten tussendoor.</a:t>
            </a:r>
          </a:p>
        </p:txBody>
      </p:sp>
    </p:spTree>
    <p:extLst>
      <p:ext uri="{BB962C8B-B14F-4D97-AF65-F5344CB8AC3E}">
        <p14:creationId xmlns:p14="http://schemas.microsoft.com/office/powerpoint/2010/main" val="1728437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21D9A788192479A04EFF8BA70C39F" ma:contentTypeVersion="8" ma:contentTypeDescription="Create a new document." ma:contentTypeScope="" ma:versionID="931fdcb5b6b086912668ecb0c870a3bf">
  <xsd:schema xmlns:xsd="http://www.w3.org/2001/XMLSchema" xmlns:xs="http://www.w3.org/2001/XMLSchema" xmlns:p="http://schemas.microsoft.com/office/2006/metadata/properties" xmlns:ns3="5dac54eb-d8bc-4f03-98e9-230b5a349f95" xmlns:ns4="4bdbad85-a78a-4a66-8f16-5cf088ef802a" targetNamespace="http://schemas.microsoft.com/office/2006/metadata/properties" ma:root="true" ma:fieldsID="83c6de2151b9f05a31a82db35a5826d5" ns3:_="" ns4:_="">
    <xsd:import namespace="5dac54eb-d8bc-4f03-98e9-230b5a349f95"/>
    <xsd:import namespace="4bdbad85-a78a-4a66-8f16-5cf088ef80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c54eb-d8bc-4f03-98e9-230b5a349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bad85-a78a-4a66-8f16-5cf088ef8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7736B7-CA96-459A-8932-63EDD4D91B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C36EAD-63C5-4AD3-8A2B-9186EBFE422F}">
  <ds:schemaRefs>
    <ds:schemaRef ds:uri="4bdbad85-a78a-4a66-8f16-5cf088ef802a"/>
    <ds:schemaRef ds:uri="5dac54eb-d8bc-4f03-98e9-230b5a349f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2D1D57-93C9-4239-955B-86736C1BF6F9}">
  <ds:schemaRefs>
    <ds:schemaRef ds:uri="4bdbad85-a78a-4a66-8f16-5cf088ef802a"/>
    <ds:schemaRef ds:uri="5dac54eb-d8bc-4f03-98e9-230b5a349f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127</Words>
  <Application>Microsoft Office PowerPoint</Application>
  <PresentationFormat>Breedbeeld</PresentationFormat>
  <Paragraphs>26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Organisch</vt:lpstr>
      <vt:lpstr>Opdracht etalages</vt:lpstr>
      <vt:lpstr>Horizontale compositie</vt:lpstr>
      <vt:lpstr>Verticale compositie</vt:lpstr>
      <vt:lpstr>Diagonale compositie</vt:lpstr>
      <vt:lpstr>Centrale compositie</vt:lpstr>
      <vt:lpstr>Symmetrische compositie</vt:lpstr>
      <vt:lpstr>Asymmetrische compositie</vt:lpstr>
      <vt:lpstr>Etalage beschrijving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etalages</dc:title>
  <dc:creator>Lianne Sloof</dc:creator>
  <cp:lastModifiedBy>Tine Kieft-Oosterveld</cp:lastModifiedBy>
  <cp:revision>2</cp:revision>
  <dcterms:created xsi:type="dcterms:W3CDTF">2021-10-11T09:57:07Z</dcterms:created>
  <dcterms:modified xsi:type="dcterms:W3CDTF">2021-10-13T09:07:20Z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0x0101009F621D9A788192479A04EFF8BA70C39F</vt:lpwstr>
  </property>
</Properties>
</file>