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79" r:id="rId7"/>
    <p:sldId id="280" r:id="rId8"/>
    <p:sldId id="281" r:id="rId9"/>
    <p:sldId id="282" r:id="rId10"/>
    <p:sldId id="264" r:id="rId11"/>
    <p:sldId id="265" r:id="rId12"/>
    <p:sldId id="266" r:id="rId13"/>
    <p:sldId id="267" r:id="rId14"/>
    <p:sldId id="268" r:id="rId15"/>
    <p:sldId id="269" r:id="rId16"/>
    <p:sldId id="283" r:id="rId17"/>
    <p:sldId id="271" r:id="rId18"/>
    <p:sldId id="274" r:id="rId19"/>
    <p:sldId id="273" r:id="rId20"/>
    <p:sldId id="278" r:id="rId21"/>
    <p:sldId id="272" r:id="rId22"/>
    <p:sldId id="277" r:id="rId23"/>
    <p:sldId id="276" r:id="rId24"/>
    <p:sldId id="275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uuk Fokkert" initials="LF" lastIdx="1" clrIdx="0">
    <p:extLst>
      <p:ext uri="{19B8F6BF-5375-455C-9EA6-DF929625EA0E}">
        <p15:presenceInfo xmlns:p15="http://schemas.microsoft.com/office/powerpoint/2012/main" userId="S::108877@leerling.noordik.nl::01642698-1dfd-4a45-9873-bfbf4b28945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commentAuthors" Target="commentAuthors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viewProps" Target="viewProp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presProps" Target="presProps.xml" /><Relationship Id="rId30" Type="http://schemas.openxmlformats.org/officeDocument/2006/relationships/tableStyles" Target="tableStyle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6F0AEC-8295-4FF0-B1CA-09A08D9794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13B85F7-4277-4070-800A-7104926A13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3D38C29-2FBF-4C28-9064-881F64387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0ED1C-1B1E-41E6-B85E-7B37DFD3AB9A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B86D253-2FA0-4508-9EEB-9327D06F4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A3F92C4-C57A-4CF4-B415-DE07482DF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95645-E997-4804-8CF6-32AD7CE15B9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413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1C1972-32C6-467B-9F07-FC9D81A34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455130A5-A13C-45E6-967D-7FD18618B2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D8B308B-A0E1-400E-A66A-5D9F0FDCE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0ED1C-1B1E-41E6-B85E-7B37DFD3AB9A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EA8894E-D822-45C2-AEF8-5BE7B8EC3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749F9EE-5180-46D4-B716-827C43B45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95645-E997-4804-8CF6-32AD7CE15B9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537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11A64194-744A-42BF-8006-1AE6752457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7E602F68-9163-4312-926C-DDE1540E12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CC30469-068A-47B6-A054-9DD27FEFCC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0ED1C-1B1E-41E6-B85E-7B37DFD3AB9A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91257BD-56AB-4435-8EA9-4C7042C6B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D113DEB-BB2B-496B-B1D1-64745F9BB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95645-E997-4804-8CF6-32AD7CE15B9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535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90E289-678F-4146-99F0-BA55A92B0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B659DFF-8D3E-497D-ABF2-17B0817F56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F88DAB7-A198-4C74-B1AE-688AAF2ED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0ED1C-1B1E-41E6-B85E-7B37DFD3AB9A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A44F070-D7DC-4DDD-A74E-B04C4C49B8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4D304D2-939B-41C1-AD6D-15CD12E1E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95645-E997-4804-8CF6-32AD7CE15B9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365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8E9D3F-C85E-4DFF-914D-0CB99F0C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987BC0E-5387-4770-AA8D-0B73B7F388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20EDFED-3E90-4247-BEB0-65BD1EBEFB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0ED1C-1B1E-41E6-B85E-7B37DFD3AB9A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3E4BD5A-C045-4B2A-89F6-F25E0CC8E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06D1F97-682A-4293-8947-11AF41C9F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95645-E997-4804-8CF6-32AD7CE15B9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264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1D466C-F87C-43D2-B0C5-261C640B35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C31FC78-72C5-4020-9C57-A63D582724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4564ACB-962F-4557-BA83-F28B2A9355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2A00302-7AC0-4A9A-A696-B47F07659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0ED1C-1B1E-41E6-B85E-7B37DFD3AB9A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EF8756D-D124-4AA4-B2F4-7DB5CF634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F4F738A-92C4-4E6F-9711-EC34D086D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95645-E997-4804-8CF6-32AD7CE15B9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734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7AD389-696A-402B-A719-70BD7004B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96DDA53-0480-4D03-8779-834A639E97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6375913-5076-4124-BD74-15E8C6AA7D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691BF1C9-C271-48DA-923D-2969FB2AE1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7E819633-B481-47F1-8787-D676E084A1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BAC68B7B-CD27-489F-94A2-00964C221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0ED1C-1B1E-41E6-B85E-7B37DFD3AB9A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148D3F38-75A6-4033-B9BD-5470D7712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0B00733A-E6BB-41D6-BA27-3B153C078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95645-E997-4804-8CF6-32AD7CE15B9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020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C91934-3846-489E-AA2B-71645FCBA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87FF97E2-B86D-4B1D-9D9D-539BAE24D4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0ED1C-1B1E-41E6-B85E-7B37DFD3AB9A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CAEA2B11-1806-45A4-A766-A858F2ADA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2F923ED9-0039-4D05-9295-69496A911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95645-E997-4804-8CF6-32AD7CE15B9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094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3D74D202-4C9B-4577-A39D-63F5ED559B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0ED1C-1B1E-41E6-B85E-7B37DFD3AB9A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3521AAB2-92E7-4C8D-AC57-0C332DCD9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E6EE27A-49CE-4522-AF20-B5E6A7C12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95645-E997-4804-8CF6-32AD7CE15B9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491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58E476-D88C-4B4E-B1C5-597A55386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8F8E755-9BED-48E8-851D-5BDDF90CEB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0F73EEB-076C-4E76-9084-42F667E5EA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EBCB965-A75A-4138-83D9-100D81F997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0ED1C-1B1E-41E6-B85E-7B37DFD3AB9A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A5B6458-CADF-4612-8DEF-DA05821B2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B110AA6-284A-41F0-93BF-1ECF73A39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95645-E997-4804-8CF6-32AD7CE15B9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517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179E81-7FF7-4EAA-9301-ABDDDC4435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39BAC573-6E88-4B2E-805A-AC061E5F58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B701778-D886-42E8-A73D-8CF30B5106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0122A4A-F1AC-491E-9C70-4C9F99248A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0ED1C-1B1E-41E6-B85E-7B37DFD3AB9A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6134D45-9D11-48E8-BB49-3AA5CBCB0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8A95AEC-EA37-4772-AF23-34E62A9EF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95645-E997-4804-8CF6-32AD7CE15B9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417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6DEA54D3-14E0-4AF7-86FB-F43687934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8724171-C782-4594-BBE2-AD9F89F642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26FFA42-0FF7-4C97-AAE3-9824236338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30ED1C-1B1E-41E6-B85E-7B37DFD3AB9A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F7789EA-741A-40C7-8ED8-1A940435A3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BBB1AA8-B2A3-4059-AEB0-4F812ABBC3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E95645-E997-4804-8CF6-32AD7CE15B9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409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 /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 /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 /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 /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 /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 /><Relationship Id="rId1" Type="http://schemas.openxmlformats.org/officeDocument/2006/relationships/slideLayout" Target="../slideLayouts/slideLayout2.xml" 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 /><Relationship Id="rId1" Type="http://schemas.openxmlformats.org/officeDocument/2006/relationships/slideLayout" Target="../slideLayouts/slideLayout2.xml" 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 /><Relationship Id="rId1" Type="http://schemas.openxmlformats.org/officeDocument/2006/relationships/slideLayout" Target="../slideLayouts/slideLayout2.xml" 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 /><Relationship Id="rId1" Type="http://schemas.openxmlformats.org/officeDocument/2006/relationships/slideLayout" Target="../slideLayouts/slideLayout2.xml" 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 /><Relationship Id="rId1" Type="http://schemas.openxmlformats.org/officeDocument/2006/relationships/slideLayout" Target="../slideLayouts/slideLayout2.xml" 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image" Target="../media/image6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8.png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0673911-1A14-47AE-B9FC-3B697AAE34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0040" y="4892040"/>
            <a:ext cx="11548872" cy="1645920"/>
          </a:xfrm>
          <a:prstGeom prst="rect">
            <a:avLst/>
          </a:prstGeom>
          <a:solidFill>
            <a:srgbClr val="262626"/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273F3D3-726A-4FEE-B471-3AEADC1367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6280" y="5093208"/>
            <a:ext cx="7549896" cy="1261872"/>
          </a:xfrm>
        </p:spPr>
        <p:txBody>
          <a:bodyPr anchor="ctr">
            <a:normAutofit/>
          </a:bodyPr>
          <a:lstStyle/>
          <a:p>
            <a:pPr algn="l"/>
            <a:r>
              <a:rPr lang="nl-NL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Marketing presentatie 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1D8D99D-2400-4C71-A144-A9B6785A2E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03920" y="5093208"/>
            <a:ext cx="2971800" cy="1261872"/>
          </a:xfrm>
        </p:spPr>
        <p:txBody>
          <a:bodyPr anchor="ctr">
            <a:normAutofit/>
          </a:bodyPr>
          <a:lstStyle/>
          <a:p>
            <a:pPr algn="l"/>
            <a:r>
              <a:rPr lang="en-US" sz="16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Gemaakt door Luuk Fokkert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5EDEB9AE-2D04-4BE8-AC46-913D0B8524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" y="771665"/>
            <a:ext cx="10637520" cy="3377412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392F240-FCCC-4D1B-89FD-0485B2F8F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25613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A1C620-8665-4761-B746-1B477A399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363" y="365760"/>
            <a:ext cx="9367203" cy="1188720"/>
          </a:xfrm>
        </p:spPr>
        <p:txBody>
          <a:bodyPr>
            <a:normAutofit/>
          </a:bodyPr>
          <a:lstStyle/>
          <a:p>
            <a:r>
              <a:rPr lang="nl-NL">
                <a:latin typeface="Arial" panose="020B0604020202020204" pitchFamily="34" charset="0"/>
                <a:cs typeface="Arial" panose="020B0604020202020204" pitchFamily="34" charset="0"/>
              </a:rPr>
              <a:t>Uitslagen enquête  </a:t>
            </a: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7CB4857B-ED7C-444D-9F04-2F885114A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764099" cy="1558212"/>
          </a:xfrm>
          <a:custGeom>
            <a:avLst/>
            <a:gdLst>
              <a:gd name="connsiteX0" fmla="*/ 0 w 1764099"/>
              <a:gd name="connsiteY0" fmla="*/ 0 h 1558212"/>
              <a:gd name="connsiteX1" fmla="*/ 1764099 w 1764099"/>
              <a:gd name="connsiteY1" fmla="*/ 0 h 1558212"/>
              <a:gd name="connsiteX2" fmla="*/ 1042087 w 1764099"/>
              <a:gd name="connsiteY2" fmla="*/ 1558212 h 1558212"/>
              <a:gd name="connsiteX3" fmla="*/ 0 w 1764099"/>
              <a:gd name="connsiteY3" fmla="*/ 1558212 h 1558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4099" h="1558212">
                <a:moveTo>
                  <a:pt x="0" y="0"/>
                </a:moveTo>
                <a:lnTo>
                  <a:pt x="1764099" y="0"/>
                </a:lnTo>
                <a:lnTo>
                  <a:pt x="1042087" y="1558212"/>
                </a:lnTo>
                <a:lnTo>
                  <a:pt x="0" y="155821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18046FB-44EA-4FD8-A585-EA09A319B2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691640"/>
            <a:ext cx="12191999" cy="5166360"/>
          </a:xfrm>
          <a:custGeom>
            <a:avLst/>
            <a:gdLst>
              <a:gd name="connsiteX0" fmla="*/ 0 w 12191999"/>
              <a:gd name="connsiteY0" fmla="*/ 0 h 5166360"/>
              <a:gd name="connsiteX1" fmla="*/ 1822388 w 12191999"/>
              <a:gd name="connsiteY1" fmla="*/ 0 h 5166360"/>
              <a:gd name="connsiteX2" fmla="*/ 6468290 w 12191999"/>
              <a:gd name="connsiteY2" fmla="*/ 0 h 5166360"/>
              <a:gd name="connsiteX3" fmla="*/ 7796394 w 12191999"/>
              <a:gd name="connsiteY3" fmla="*/ 0 h 5166360"/>
              <a:gd name="connsiteX4" fmla="*/ 8376834 w 12191999"/>
              <a:gd name="connsiteY4" fmla="*/ 0 h 5166360"/>
              <a:gd name="connsiteX5" fmla="*/ 9704938 w 12191999"/>
              <a:gd name="connsiteY5" fmla="*/ 0 h 5166360"/>
              <a:gd name="connsiteX6" fmla="*/ 9704938 w 12191999"/>
              <a:gd name="connsiteY6" fmla="*/ 2 h 5166360"/>
              <a:gd name="connsiteX7" fmla="*/ 10283456 w 12191999"/>
              <a:gd name="connsiteY7" fmla="*/ 2 h 5166360"/>
              <a:gd name="connsiteX8" fmla="*/ 10863897 w 12191999"/>
              <a:gd name="connsiteY8" fmla="*/ 2 h 5166360"/>
              <a:gd name="connsiteX9" fmla="*/ 12191999 w 12191999"/>
              <a:gd name="connsiteY9" fmla="*/ 2 h 5166360"/>
              <a:gd name="connsiteX10" fmla="*/ 12191999 w 12191999"/>
              <a:gd name="connsiteY10" fmla="*/ 5166360 h 5166360"/>
              <a:gd name="connsiteX11" fmla="*/ 0 w 12191999"/>
              <a:gd name="connsiteY11" fmla="*/ 5166360 h 5166360"/>
              <a:gd name="connsiteX12" fmla="*/ 0 w 12191999"/>
              <a:gd name="connsiteY12" fmla="*/ 2604436 h 5166360"/>
              <a:gd name="connsiteX13" fmla="*/ 862341 w 12191999"/>
              <a:gd name="connsiteY13" fmla="*/ 743371 h 5166360"/>
              <a:gd name="connsiteX14" fmla="*/ 0 w 12191999"/>
              <a:gd name="connsiteY14" fmla="*/ 743371 h 5166360"/>
              <a:gd name="connsiteX15" fmla="*/ 0 w 12191999"/>
              <a:gd name="connsiteY15" fmla="*/ 742508 h 5166360"/>
              <a:gd name="connsiteX16" fmla="*/ 92826 w 12191999"/>
              <a:gd name="connsiteY16" fmla="*/ 742508 h 5166360"/>
              <a:gd name="connsiteX17" fmla="*/ 406486 w 12191999"/>
              <a:gd name="connsiteY17" fmla="*/ 742508 h 5166360"/>
              <a:gd name="connsiteX18" fmla="*/ 406486 w 12191999"/>
              <a:gd name="connsiteY18" fmla="*/ 742507 h 5166360"/>
              <a:gd name="connsiteX19" fmla="*/ 862741 w 12191999"/>
              <a:gd name="connsiteY19" fmla="*/ 742507 h 5166360"/>
              <a:gd name="connsiteX20" fmla="*/ 1206388 w 12191999"/>
              <a:gd name="connsiteY20" fmla="*/ 864 h 5166360"/>
              <a:gd name="connsiteX21" fmla="*/ 748500 w 12191999"/>
              <a:gd name="connsiteY21" fmla="*/ 864 h 5166360"/>
              <a:gd name="connsiteX22" fmla="*/ 0 w 12191999"/>
              <a:gd name="connsiteY22" fmla="*/ 864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191999" h="5166360">
                <a:moveTo>
                  <a:pt x="0" y="0"/>
                </a:moveTo>
                <a:lnTo>
                  <a:pt x="1822388" y="0"/>
                </a:lnTo>
                <a:lnTo>
                  <a:pt x="6468290" y="0"/>
                </a:lnTo>
                <a:lnTo>
                  <a:pt x="7796394" y="0"/>
                </a:lnTo>
                <a:lnTo>
                  <a:pt x="8376834" y="0"/>
                </a:lnTo>
                <a:lnTo>
                  <a:pt x="9704938" y="0"/>
                </a:lnTo>
                <a:lnTo>
                  <a:pt x="9704938" y="2"/>
                </a:lnTo>
                <a:lnTo>
                  <a:pt x="10283456" y="2"/>
                </a:lnTo>
                <a:lnTo>
                  <a:pt x="10863897" y="2"/>
                </a:lnTo>
                <a:lnTo>
                  <a:pt x="12191999" y="2"/>
                </a:lnTo>
                <a:lnTo>
                  <a:pt x="12191999" y="5166360"/>
                </a:lnTo>
                <a:lnTo>
                  <a:pt x="0" y="5166360"/>
                </a:lnTo>
                <a:lnTo>
                  <a:pt x="0" y="2604436"/>
                </a:lnTo>
                <a:lnTo>
                  <a:pt x="862341" y="743371"/>
                </a:lnTo>
                <a:lnTo>
                  <a:pt x="0" y="743371"/>
                </a:lnTo>
                <a:lnTo>
                  <a:pt x="0" y="742508"/>
                </a:lnTo>
                <a:lnTo>
                  <a:pt x="92826" y="742508"/>
                </a:lnTo>
                <a:lnTo>
                  <a:pt x="406486" y="742508"/>
                </a:lnTo>
                <a:lnTo>
                  <a:pt x="406486" y="742507"/>
                </a:lnTo>
                <a:lnTo>
                  <a:pt x="862741" y="742507"/>
                </a:lnTo>
                <a:lnTo>
                  <a:pt x="1206388" y="864"/>
                </a:lnTo>
                <a:lnTo>
                  <a:pt x="748500" y="864"/>
                </a:lnTo>
                <a:lnTo>
                  <a:pt x="0" y="864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479F5F2B-8B58-4140-AE6A-51F6C67B1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1641"/>
            <a:ext cx="971654" cy="2096979"/>
          </a:xfrm>
          <a:custGeom>
            <a:avLst/>
            <a:gdLst>
              <a:gd name="connsiteX0" fmla="*/ 0 w 971654"/>
              <a:gd name="connsiteY0" fmla="*/ 0 h 2096979"/>
              <a:gd name="connsiteX1" fmla="*/ 971654 w 971654"/>
              <a:gd name="connsiteY1" fmla="*/ 0 h 2096979"/>
              <a:gd name="connsiteX2" fmla="*/ 0 w 971654"/>
              <a:gd name="connsiteY2" fmla="*/ 2096979 h 2096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1654" h="2096979">
                <a:moveTo>
                  <a:pt x="0" y="0"/>
                </a:moveTo>
                <a:lnTo>
                  <a:pt x="971654" y="0"/>
                </a:lnTo>
                <a:lnTo>
                  <a:pt x="0" y="2096979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BC0221E-D73C-4A3F-9A18-AEC452EFD3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3363" y="2176272"/>
            <a:ext cx="9367204" cy="4041648"/>
          </a:xfrm>
        </p:spPr>
        <p:txBody>
          <a:bodyPr anchor="t"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1. Bent u een man of een vrouw?</a:t>
            </a:r>
          </a:p>
          <a:p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Man - 45%</a:t>
            </a:r>
          </a:p>
          <a:p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Vrouw - 55%</a:t>
            </a:r>
          </a:p>
          <a:p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zeg ik liever niet - 0%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A806832E-3490-47E3-883C-13C080C401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2982" y="3365693"/>
            <a:ext cx="2985655" cy="2985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401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A1C620-8665-4761-B746-1B477A399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363" y="365760"/>
            <a:ext cx="9367203" cy="1188720"/>
          </a:xfrm>
        </p:spPr>
        <p:txBody>
          <a:bodyPr>
            <a:normAutofit/>
          </a:bodyPr>
          <a:lstStyle/>
          <a:p>
            <a:r>
              <a:rPr lang="nl-NL">
                <a:latin typeface="Arial" panose="020B0604020202020204" pitchFamily="34" charset="0"/>
                <a:cs typeface="Arial" panose="020B0604020202020204" pitchFamily="34" charset="0"/>
              </a:rPr>
              <a:t>Uitslagen enquête  </a:t>
            </a: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7CB4857B-ED7C-444D-9F04-2F885114A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764099" cy="1558212"/>
          </a:xfrm>
          <a:custGeom>
            <a:avLst/>
            <a:gdLst>
              <a:gd name="connsiteX0" fmla="*/ 0 w 1764099"/>
              <a:gd name="connsiteY0" fmla="*/ 0 h 1558212"/>
              <a:gd name="connsiteX1" fmla="*/ 1764099 w 1764099"/>
              <a:gd name="connsiteY1" fmla="*/ 0 h 1558212"/>
              <a:gd name="connsiteX2" fmla="*/ 1042087 w 1764099"/>
              <a:gd name="connsiteY2" fmla="*/ 1558212 h 1558212"/>
              <a:gd name="connsiteX3" fmla="*/ 0 w 1764099"/>
              <a:gd name="connsiteY3" fmla="*/ 1558212 h 1558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4099" h="1558212">
                <a:moveTo>
                  <a:pt x="0" y="0"/>
                </a:moveTo>
                <a:lnTo>
                  <a:pt x="1764099" y="0"/>
                </a:lnTo>
                <a:lnTo>
                  <a:pt x="1042087" y="1558212"/>
                </a:lnTo>
                <a:lnTo>
                  <a:pt x="0" y="155821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18046FB-44EA-4FD8-A585-EA09A319B2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691640"/>
            <a:ext cx="12191999" cy="5166360"/>
          </a:xfrm>
          <a:custGeom>
            <a:avLst/>
            <a:gdLst>
              <a:gd name="connsiteX0" fmla="*/ 0 w 12191999"/>
              <a:gd name="connsiteY0" fmla="*/ 0 h 5166360"/>
              <a:gd name="connsiteX1" fmla="*/ 1822388 w 12191999"/>
              <a:gd name="connsiteY1" fmla="*/ 0 h 5166360"/>
              <a:gd name="connsiteX2" fmla="*/ 6468290 w 12191999"/>
              <a:gd name="connsiteY2" fmla="*/ 0 h 5166360"/>
              <a:gd name="connsiteX3" fmla="*/ 7796394 w 12191999"/>
              <a:gd name="connsiteY3" fmla="*/ 0 h 5166360"/>
              <a:gd name="connsiteX4" fmla="*/ 8376834 w 12191999"/>
              <a:gd name="connsiteY4" fmla="*/ 0 h 5166360"/>
              <a:gd name="connsiteX5" fmla="*/ 9704938 w 12191999"/>
              <a:gd name="connsiteY5" fmla="*/ 0 h 5166360"/>
              <a:gd name="connsiteX6" fmla="*/ 9704938 w 12191999"/>
              <a:gd name="connsiteY6" fmla="*/ 2 h 5166360"/>
              <a:gd name="connsiteX7" fmla="*/ 10283456 w 12191999"/>
              <a:gd name="connsiteY7" fmla="*/ 2 h 5166360"/>
              <a:gd name="connsiteX8" fmla="*/ 10863897 w 12191999"/>
              <a:gd name="connsiteY8" fmla="*/ 2 h 5166360"/>
              <a:gd name="connsiteX9" fmla="*/ 12191999 w 12191999"/>
              <a:gd name="connsiteY9" fmla="*/ 2 h 5166360"/>
              <a:gd name="connsiteX10" fmla="*/ 12191999 w 12191999"/>
              <a:gd name="connsiteY10" fmla="*/ 5166360 h 5166360"/>
              <a:gd name="connsiteX11" fmla="*/ 0 w 12191999"/>
              <a:gd name="connsiteY11" fmla="*/ 5166360 h 5166360"/>
              <a:gd name="connsiteX12" fmla="*/ 0 w 12191999"/>
              <a:gd name="connsiteY12" fmla="*/ 2604436 h 5166360"/>
              <a:gd name="connsiteX13" fmla="*/ 862341 w 12191999"/>
              <a:gd name="connsiteY13" fmla="*/ 743371 h 5166360"/>
              <a:gd name="connsiteX14" fmla="*/ 0 w 12191999"/>
              <a:gd name="connsiteY14" fmla="*/ 743371 h 5166360"/>
              <a:gd name="connsiteX15" fmla="*/ 0 w 12191999"/>
              <a:gd name="connsiteY15" fmla="*/ 742508 h 5166360"/>
              <a:gd name="connsiteX16" fmla="*/ 92826 w 12191999"/>
              <a:gd name="connsiteY16" fmla="*/ 742508 h 5166360"/>
              <a:gd name="connsiteX17" fmla="*/ 406486 w 12191999"/>
              <a:gd name="connsiteY17" fmla="*/ 742508 h 5166360"/>
              <a:gd name="connsiteX18" fmla="*/ 406486 w 12191999"/>
              <a:gd name="connsiteY18" fmla="*/ 742507 h 5166360"/>
              <a:gd name="connsiteX19" fmla="*/ 862741 w 12191999"/>
              <a:gd name="connsiteY19" fmla="*/ 742507 h 5166360"/>
              <a:gd name="connsiteX20" fmla="*/ 1206388 w 12191999"/>
              <a:gd name="connsiteY20" fmla="*/ 864 h 5166360"/>
              <a:gd name="connsiteX21" fmla="*/ 748500 w 12191999"/>
              <a:gd name="connsiteY21" fmla="*/ 864 h 5166360"/>
              <a:gd name="connsiteX22" fmla="*/ 0 w 12191999"/>
              <a:gd name="connsiteY22" fmla="*/ 864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191999" h="5166360">
                <a:moveTo>
                  <a:pt x="0" y="0"/>
                </a:moveTo>
                <a:lnTo>
                  <a:pt x="1822388" y="0"/>
                </a:lnTo>
                <a:lnTo>
                  <a:pt x="6468290" y="0"/>
                </a:lnTo>
                <a:lnTo>
                  <a:pt x="7796394" y="0"/>
                </a:lnTo>
                <a:lnTo>
                  <a:pt x="8376834" y="0"/>
                </a:lnTo>
                <a:lnTo>
                  <a:pt x="9704938" y="0"/>
                </a:lnTo>
                <a:lnTo>
                  <a:pt x="9704938" y="2"/>
                </a:lnTo>
                <a:lnTo>
                  <a:pt x="10283456" y="2"/>
                </a:lnTo>
                <a:lnTo>
                  <a:pt x="10863897" y="2"/>
                </a:lnTo>
                <a:lnTo>
                  <a:pt x="12191999" y="2"/>
                </a:lnTo>
                <a:lnTo>
                  <a:pt x="12191999" y="5166360"/>
                </a:lnTo>
                <a:lnTo>
                  <a:pt x="0" y="5166360"/>
                </a:lnTo>
                <a:lnTo>
                  <a:pt x="0" y="2604436"/>
                </a:lnTo>
                <a:lnTo>
                  <a:pt x="862341" y="743371"/>
                </a:lnTo>
                <a:lnTo>
                  <a:pt x="0" y="743371"/>
                </a:lnTo>
                <a:lnTo>
                  <a:pt x="0" y="742508"/>
                </a:lnTo>
                <a:lnTo>
                  <a:pt x="92826" y="742508"/>
                </a:lnTo>
                <a:lnTo>
                  <a:pt x="406486" y="742508"/>
                </a:lnTo>
                <a:lnTo>
                  <a:pt x="406486" y="742507"/>
                </a:lnTo>
                <a:lnTo>
                  <a:pt x="862741" y="742507"/>
                </a:lnTo>
                <a:lnTo>
                  <a:pt x="1206388" y="864"/>
                </a:lnTo>
                <a:lnTo>
                  <a:pt x="748500" y="864"/>
                </a:lnTo>
                <a:lnTo>
                  <a:pt x="0" y="864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479F5F2B-8B58-4140-AE6A-51F6C67B1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1641"/>
            <a:ext cx="971654" cy="2096979"/>
          </a:xfrm>
          <a:custGeom>
            <a:avLst/>
            <a:gdLst>
              <a:gd name="connsiteX0" fmla="*/ 0 w 971654"/>
              <a:gd name="connsiteY0" fmla="*/ 0 h 2096979"/>
              <a:gd name="connsiteX1" fmla="*/ 971654 w 971654"/>
              <a:gd name="connsiteY1" fmla="*/ 0 h 2096979"/>
              <a:gd name="connsiteX2" fmla="*/ 0 w 971654"/>
              <a:gd name="connsiteY2" fmla="*/ 2096979 h 2096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1654" h="2096979">
                <a:moveTo>
                  <a:pt x="0" y="0"/>
                </a:moveTo>
                <a:lnTo>
                  <a:pt x="971654" y="0"/>
                </a:lnTo>
                <a:lnTo>
                  <a:pt x="0" y="2096979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BC0221E-D73C-4A3F-9A18-AEC452EFD3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3363" y="2176272"/>
            <a:ext cx="9367204" cy="4041648"/>
          </a:xfrm>
        </p:spPr>
        <p:txBody>
          <a:bodyPr anchor="t"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2. Wat is u leeftijd?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gemiddelde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leeftijd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tussen de 20 en 50 en tussen de 60 en 75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ECA5C8B7-EA5B-410E-BAA4-701F3C9E5F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4239" y="3429000"/>
            <a:ext cx="2826327" cy="2826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7645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A1C620-8665-4761-B746-1B477A399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363" y="365760"/>
            <a:ext cx="9367203" cy="1188720"/>
          </a:xfrm>
        </p:spPr>
        <p:txBody>
          <a:bodyPr>
            <a:normAutofit/>
          </a:bodyPr>
          <a:lstStyle/>
          <a:p>
            <a:r>
              <a:rPr lang="nl-NL">
                <a:latin typeface="Arial" panose="020B0604020202020204" pitchFamily="34" charset="0"/>
                <a:cs typeface="Arial" panose="020B0604020202020204" pitchFamily="34" charset="0"/>
              </a:rPr>
              <a:t>Uitslagen enquête  </a:t>
            </a: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7CB4857B-ED7C-444D-9F04-2F885114A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764099" cy="1558212"/>
          </a:xfrm>
          <a:custGeom>
            <a:avLst/>
            <a:gdLst>
              <a:gd name="connsiteX0" fmla="*/ 0 w 1764099"/>
              <a:gd name="connsiteY0" fmla="*/ 0 h 1558212"/>
              <a:gd name="connsiteX1" fmla="*/ 1764099 w 1764099"/>
              <a:gd name="connsiteY1" fmla="*/ 0 h 1558212"/>
              <a:gd name="connsiteX2" fmla="*/ 1042087 w 1764099"/>
              <a:gd name="connsiteY2" fmla="*/ 1558212 h 1558212"/>
              <a:gd name="connsiteX3" fmla="*/ 0 w 1764099"/>
              <a:gd name="connsiteY3" fmla="*/ 1558212 h 1558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4099" h="1558212">
                <a:moveTo>
                  <a:pt x="0" y="0"/>
                </a:moveTo>
                <a:lnTo>
                  <a:pt x="1764099" y="0"/>
                </a:lnTo>
                <a:lnTo>
                  <a:pt x="1042087" y="1558212"/>
                </a:lnTo>
                <a:lnTo>
                  <a:pt x="0" y="155821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18046FB-44EA-4FD8-A585-EA09A319B2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691640"/>
            <a:ext cx="12191999" cy="5166360"/>
          </a:xfrm>
          <a:custGeom>
            <a:avLst/>
            <a:gdLst>
              <a:gd name="connsiteX0" fmla="*/ 0 w 12191999"/>
              <a:gd name="connsiteY0" fmla="*/ 0 h 5166360"/>
              <a:gd name="connsiteX1" fmla="*/ 1822388 w 12191999"/>
              <a:gd name="connsiteY1" fmla="*/ 0 h 5166360"/>
              <a:gd name="connsiteX2" fmla="*/ 6468290 w 12191999"/>
              <a:gd name="connsiteY2" fmla="*/ 0 h 5166360"/>
              <a:gd name="connsiteX3" fmla="*/ 7796394 w 12191999"/>
              <a:gd name="connsiteY3" fmla="*/ 0 h 5166360"/>
              <a:gd name="connsiteX4" fmla="*/ 8376834 w 12191999"/>
              <a:gd name="connsiteY4" fmla="*/ 0 h 5166360"/>
              <a:gd name="connsiteX5" fmla="*/ 9704938 w 12191999"/>
              <a:gd name="connsiteY5" fmla="*/ 0 h 5166360"/>
              <a:gd name="connsiteX6" fmla="*/ 9704938 w 12191999"/>
              <a:gd name="connsiteY6" fmla="*/ 2 h 5166360"/>
              <a:gd name="connsiteX7" fmla="*/ 10283456 w 12191999"/>
              <a:gd name="connsiteY7" fmla="*/ 2 h 5166360"/>
              <a:gd name="connsiteX8" fmla="*/ 10863897 w 12191999"/>
              <a:gd name="connsiteY8" fmla="*/ 2 h 5166360"/>
              <a:gd name="connsiteX9" fmla="*/ 12191999 w 12191999"/>
              <a:gd name="connsiteY9" fmla="*/ 2 h 5166360"/>
              <a:gd name="connsiteX10" fmla="*/ 12191999 w 12191999"/>
              <a:gd name="connsiteY10" fmla="*/ 5166360 h 5166360"/>
              <a:gd name="connsiteX11" fmla="*/ 0 w 12191999"/>
              <a:gd name="connsiteY11" fmla="*/ 5166360 h 5166360"/>
              <a:gd name="connsiteX12" fmla="*/ 0 w 12191999"/>
              <a:gd name="connsiteY12" fmla="*/ 2604436 h 5166360"/>
              <a:gd name="connsiteX13" fmla="*/ 862341 w 12191999"/>
              <a:gd name="connsiteY13" fmla="*/ 743371 h 5166360"/>
              <a:gd name="connsiteX14" fmla="*/ 0 w 12191999"/>
              <a:gd name="connsiteY14" fmla="*/ 743371 h 5166360"/>
              <a:gd name="connsiteX15" fmla="*/ 0 w 12191999"/>
              <a:gd name="connsiteY15" fmla="*/ 742508 h 5166360"/>
              <a:gd name="connsiteX16" fmla="*/ 92826 w 12191999"/>
              <a:gd name="connsiteY16" fmla="*/ 742508 h 5166360"/>
              <a:gd name="connsiteX17" fmla="*/ 406486 w 12191999"/>
              <a:gd name="connsiteY17" fmla="*/ 742508 h 5166360"/>
              <a:gd name="connsiteX18" fmla="*/ 406486 w 12191999"/>
              <a:gd name="connsiteY18" fmla="*/ 742507 h 5166360"/>
              <a:gd name="connsiteX19" fmla="*/ 862741 w 12191999"/>
              <a:gd name="connsiteY19" fmla="*/ 742507 h 5166360"/>
              <a:gd name="connsiteX20" fmla="*/ 1206388 w 12191999"/>
              <a:gd name="connsiteY20" fmla="*/ 864 h 5166360"/>
              <a:gd name="connsiteX21" fmla="*/ 748500 w 12191999"/>
              <a:gd name="connsiteY21" fmla="*/ 864 h 5166360"/>
              <a:gd name="connsiteX22" fmla="*/ 0 w 12191999"/>
              <a:gd name="connsiteY22" fmla="*/ 864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191999" h="5166360">
                <a:moveTo>
                  <a:pt x="0" y="0"/>
                </a:moveTo>
                <a:lnTo>
                  <a:pt x="1822388" y="0"/>
                </a:lnTo>
                <a:lnTo>
                  <a:pt x="6468290" y="0"/>
                </a:lnTo>
                <a:lnTo>
                  <a:pt x="7796394" y="0"/>
                </a:lnTo>
                <a:lnTo>
                  <a:pt x="8376834" y="0"/>
                </a:lnTo>
                <a:lnTo>
                  <a:pt x="9704938" y="0"/>
                </a:lnTo>
                <a:lnTo>
                  <a:pt x="9704938" y="2"/>
                </a:lnTo>
                <a:lnTo>
                  <a:pt x="10283456" y="2"/>
                </a:lnTo>
                <a:lnTo>
                  <a:pt x="10863897" y="2"/>
                </a:lnTo>
                <a:lnTo>
                  <a:pt x="12191999" y="2"/>
                </a:lnTo>
                <a:lnTo>
                  <a:pt x="12191999" y="5166360"/>
                </a:lnTo>
                <a:lnTo>
                  <a:pt x="0" y="5166360"/>
                </a:lnTo>
                <a:lnTo>
                  <a:pt x="0" y="2604436"/>
                </a:lnTo>
                <a:lnTo>
                  <a:pt x="862341" y="743371"/>
                </a:lnTo>
                <a:lnTo>
                  <a:pt x="0" y="743371"/>
                </a:lnTo>
                <a:lnTo>
                  <a:pt x="0" y="742508"/>
                </a:lnTo>
                <a:lnTo>
                  <a:pt x="92826" y="742508"/>
                </a:lnTo>
                <a:lnTo>
                  <a:pt x="406486" y="742508"/>
                </a:lnTo>
                <a:lnTo>
                  <a:pt x="406486" y="742507"/>
                </a:lnTo>
                <a:lnTo>
                  <a:pt x="862741" y="742507"/>
                </a:lnTo>
                <a:lnTo>
                  <a:pt x="1206388" y="864"/>
                </a:lnTo>
                <a:lnTo>
                  <a:pt x="748500" y="864"/>
                </a:lnTo>
                <a:lnTo>
                  <a:pt x="0" y="864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479F5F2B-8B58-4140-AE6A-51F6C67B1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1641"/>
            <a:ext cx="971654" cy="2096979"/>
          </a:xfrm>
          <a:custGeom>
            <a:avLst/>
            <a:gdLst>
              <a:gd name="connsiteX0" fmla="*/ 0 w 971654"/>
              <a:gd name="connsiteY0" fmla="*/ 0 h 2096979"/>
              <a:gd name="connsiteX1" fmla="*/ 971654 w 971654"/>
              <a:gd name="connsiteY1" fmla="*/ 0 h 2096979"/>
              <a:gd name="connsiteX2" fmla="*/ 0 w 971654"/>
              <a:gd name="connsiteY2" fmla="*/ 2096979 h 2096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1654" h="2096979">
                <a:moveTo>
                  <a:pt x="0" y="0"/>
                </a:moveTo>
                <a:lnTo>
                  <a:pt x="971654" y="0"/>
                </a:lnTo>
                <a:lnTo>
                  <a:pt x="0" y="2096979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BC0221E-D73C-4A3F-9A18-AEC452EFD3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3363" y="2176272"/>
            <a:ext cx="9367204" cy="4041648"/>
          </a:xfrm>
        </p:spPr>
        <p:txBody>
          <a:bodyPr anchor="t"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3. Waarvan kent u deze winkel? </a:t>
            </a:r>
          </a:p>
          <a:p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Via reclame (televisiereclame of folders) – 14%</a:t>
            </a:r>
          </a:p>
          <a:p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U komt wel eens bij de winkel – 86%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Anders: 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BF8406A5-030E-437E-B483-017AF08E6C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0946" y="2176272"/>
            <a:ext cx="2189018" cy="4236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7858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A1C620-8665-4761-B746-1B477A399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363" y="365760"/>
            <a:ext cx="9367203" cy="1188720"/>
          </a:xfrm>
        </p:spPr>
        <p:txBody>
          <a:bodyPr>
            <a:normAutofit/>
          </a:bodyPr>
          <a:lstStyle/>
          <a:p>
            <a:r>
              <a:rPr lang="nl-NL">
                <a:latin typeface="Arial" panose="020B0604020202020204" pitchFamily="34" charset="0"/>
                <a:cs typeface="Arial" panose="020B0604020202020204" pitchFamily="34" charset="0"/>
              </a:rPr>
              <a:t>Uitslagen enquête  </a:t>
            </a: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7CB4857B-ED7C-444D-9F04-2F885114A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764099" cy="1558212"/>
          </a:xfrm>
          <a:custGeom>
            <a:avLst/>
            <a:gdLst>
              <a:gd name="connsiteX0" fmla="*/ 0 w 1764099"/>
              <a:gd name="connsiteY0" fmla="*/ 0 h 1558212"/>
              <a:gd name="connsiteX1" fmla="*/ 1764099 w 1764099"/>
              <a:gd name="connsiteY1" fmla="*/ 0 h 1558212"/>
              <a:gd name="connsiteX2" fmla="*/ 1042087 w 1764099"/>
              <a:gd name="connsiteY2" fmla="*/ 1558212 h 1558212"/>
              <a:gd name="connsiteX3" fmla="*/ 0 w 1764099"/>
              <a:gd name="connsiteY3" fmla="*/ 1558212 h 1558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4099" h="1558212">
                <a:moveTo>
                  <a:pt x="0" y="0"/>
                </a:moveTo>
                <a:lnTo>
                  <a:pt x="1764099" y="0"/>
                </a:lnTo>
                <a:lnTo>
                  <a:pt x="1042087" y="1558212"/>
                </a:lnTo>
                <a:lnTo>
                  <a:pt x="0" y="155821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18046FB-44EA-4FD8-A585-EA09A319B2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691640"/>
            <a:ext cx="12191999" cy="5166360"/>
          </a:xfrm>
          <a:custGeom>
            <a:avLst/>
            <a:gdLst>
              <a:gd name="connsiteX0" fmla="*/ 0 w 12191999"/>
              <a:gd name="connsiteY0" fmla="*/ 0 h 5166360"/>
              <a:gd name="connsiteX1" fmla="*/ 1822388 w 12191999"/>
              <a:gd name="connsiteY1" fmla="*/ 0 h 5166360"/>
              <a:gd name="connsiteX2" fmla="*/ 6468290 w 12191999"/>
              <a:gd name="connsiteY2" fmla="*/ 0 h 5166360"/>
              <a:gd name="connsiteX3" fmla="*/ 7796394 w 12191999"/>
              <a:gd name="connsiteY3" fmla="*/ 0 h 5166360"/>
              <a:gd name="connsiteX4" fmla="*/ 8376834 w 12191999"/>
              <a:gd name="connsiteY4" fmla="*/ 0 h 5166360"/>
              <a:gd name="connsiteX5" fmla="*/ 9704938 w 12191999"/>
              <a:gd name="connsiteY5" fmla="*/ 0 h 5166360"/>
              <a:gd name="connsiteX6" fmla="*/ 9704938 w 12191999"/>
              <a:gd name="connsiteY6" fmla="*/ 2 h 5166360"/>
              <a:gd name="connsiteX7" fmla="*/ 10283456 w 12191999"/>
              <a:gd name="connsiteY7" fmla="*/ 2 h 5166360"/>
              <a:gd name="connsiteX8" fmla="*/ 10863897 w 12191999"/>
              <a:gd name="connsiteY8" fmla="*/ 2 h 5166360"/>
              <a:gd name="connsiteX9" fmla="*/ 12191999 w 12191999"/>
              <a:gd name="connsiteY9" fmla="*/ 2 h 5166360"/>
              <a:gd name="connsiteX10" fmla="*/ 12191999 w 12191999"/>
              <a:gd name="connsiteY10" fmla="*/ 5166360 h 5166360"/>
              <a:gd name="connsiteX11" fmla="*/ 0 w 12191999"/>
              <a:gd name="connsiteY11" fmla="*/ 5166360 h 5166360"/>
              <a:gd name="connsiteX12" fmla="*/ 0 w 12191999"/>
              <a:gd name="connsiteY12" fmla="*/ 2604436 h 5166360"/>
              <a:gd name="connsiteX13" fmla="*/ 862341 w 12191999"/>
              <a:gd name="connsiteY13" fmla="*/ 743371 h 5166360"/>
              <a:gd name="connsiteX14" fmla="*/ 0 w 12191999"/>
              <a:gd name="connsiteY14" fmla="*/ 743371 h 5166360"/>
              <a:gd name="connsiteX15" fmla="*/ 0 w 12191999"/>
              <a:gd name="connsiteY15" fmla="*/ 742508 h 5166360"/>
              <a:gd name="connsiteX16" fmla="*/ 92826 w 12191999"/>
              <a:gd name="connsiteY16" fmla="*/ 742508 h 5166360"/>
              <a:gd name="connsiteX17" fmla="*/ 406486 w 12191999"/>
              <a:gd name="connsiteY17" fmla="*/ 742508 h 5166360"/>
              <a:gd name="connsiteX18" fmla="*/ 406486 w 12191999"/>
              <a:gd name="connsiteY18" fmla="*/ 742507 h 5166360"/>
              <a:gd name="connsiteX19" fmla="*/ 862741 w 12191999"/>
              <a:gd name="connsiteY19" fmla="*/ 742507 h 5166360"/>
              <a:gd name="connsiteX20" fmla="*/ 1206388 w 12191999"/>
              <a:gd name="connsiteY20" fmla="*/ 864 h 5166360"/>
              <a:gd name="connsiteX21" fmla="*/ 748500 w 12191999"/>
              <a:gd name="connsiteY21" fmla="*/ 864 h 5166360"/>
              <a:gd name="connsiteX22" fmla="*/ 0 w 12191999"/>
              <a:gd name="connsiteY22" fmla="*/ 864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191999" h="5166360">
                <a:moveTo>
                  <a:pt x="0" y="0"/>
                </a:moveTo>
                <a:lnTo>
                  <a:pt x="1822388" y="0"/>
                </a:lnTo>
                <a:lnTo>
                  <a:pt x="6468290" y="0"/>
                </a:lnTo>
                <a:lnTo>
                  <a:pt x="7796394" y="0"/>
                </a:lnTo>
                <a:lnTo>
                  <a:pt x="8376834" y="0"/>
                </a:lnTo>
                <a:lnTo>
                  <a:pt x="9704938" y="0"/>
                </a:lnTo>
                <a:lnTo>
                  <a:pt x="9704938" y="2"/>
                </a:lnTo>
                <a:lnTo>
                  <a:pt x="10283456" y="2"/>
                </a:lnTo>
                <a:lnTo>
                  <a:pt x="10863897" y="2"/>
                </a:lnTo>
                <a:lnTo>
                  <a:pt x="12191999" y="2"/>
                </a:lnTo>
                <a:lnTo>
                  <a:pt x="12191999" y="5166360"/>
                </a:lnTo>
                <a:lnTo>
                  <a:pt x="0" y="5166360"/>
                </a:lnTo>
                <a:lnTo>
                  <a:pt x="0" y="2604436"/>
                </a:lnTo>
                <a:lnTo>
                  <a:pt x="862341" y="743371"/>
                </a:lnTo>
                <a:lnTo>
                  <a:pt x="0" y="743371"/>
                </a:lnTo>
                <a:lnTo>
                  <a:pt x="0" y="742508"/>
                </a:lnTo>
                <a:lnTo>
                  <a:pt x="92826" y="742508"/>
                </a:lnTo>
                <a:lnTo>
                  <a:pt x="406486" y="742508"/>
                </a:lnTo>
                <a:lnTo>
                  <a:pt x="406486" y="742507"/>
                </a:lnTo>
                <a:lnTo>
                  <a:pt x="862741" y="742507"/>
                </a:lnTo>
                <a:lnTo>
                  <a:pt x="1206388" y="864"/>
                </a:lnTo>
                <a:lnTo>
                  <a:pt x="748500" y="864"/>
                </a:lnTo>
                <a:lnTo>
                  <a:pt x="0" y="864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479F5F2B-8B58-4140-AE6A-51F6C67B1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1641"/>
            <a:ext cx="971654" cy="2096979"/>
          </a:xfrm>
          <a:custGeom>
            <a:avLst/>
            <a:gdLst>
              <a:gd name="connsiteX0" fmla="*/ 0 w 971654"/>
              <a:gd name="connsiteY0" fmla="*/ 0 h 2096979"/>
              <a:gd name="connsiteX1" fmla="*/ 971654 w 971654"/>
              <a:gd name="connsiteY1" fmla="*/ 0 h 2096979"/>
              <a:gd name="connsiteX2" fmla="*/ 0 w 971654"/>
              <a:gd name="connsiteY2" fmla="*/ 2096979 h 2096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1654" h="2096979">
                <a:moveTo>
                  <a:pt x="0" y="0"/>
                </a:moveTo>
                <a:lnTo>
                  <a:pt x="971654" y="0"/>
                </a:lnTo>
                <a:lnTo>
                  <a:pt x="0" y="2096979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BC0221E-D73C-4A3F-9A18-AEC452EFD3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3363" y="2176272"/>
            <a:ext cx="9367204" cy="4041648"/>
          </a:xfrm>
        </p:spPr>
        <p:txBody>
          <a:bodyPr anchor="t"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4. Hoe ver woont u van de winkel vandaan?</a:t>
            </a:r>
          </a:p>
          <a:p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0 tot 5 km - 91%</a:t>
            </a:r>
          </a:p>
          <a:p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6 tot 10 km - 9%</a:t>
            </a:r>
          </a:p>
          <a:p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11 tot 15 km - 0%</a:t>
            </a:r>
          </a:p>
          <a:p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16 km of meer - 0%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6E9E8E3B-0C5C-43A5-97B8-14C15F8C5C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0946" y="3966557"/>
            <a:ext cx="4516582" cy="1806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8219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A1C620-8665-4761-B746-1B477A399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363" y="365760"/>
            <a:ext cx="9367203" cy="1188720"/>
          </a:xfrm>
        </p:spPr>
        <p:txBody>
          <a:bodyPr>
            <a:normAutofit/>
          </a:bodyPr>
          <a:lstStyle/>
          <a:p>
            <a:r>
              <a:rPr lang="nl-NL">
                <a:latin typeface="Arial" panose="020B0604020202020204" pitchFamily="34" charset="0"/>
                <a:cs typeface="Arial" panose="020B0604020202020204" pitchFamily="34" charset="0"/>
              </a:rPr>
              <a:t>Uitslagen enquête  </a:t>
            </a: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7CB4857B-ED7C-444D-9F04-2F885114A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764099" cy="1558212"/>
          </a:xfrm>
          <a:custGeom>
            <a:avLst/>
            <a:gdLst>
              <a:gd name="connsiteX0" fmla="*/ 0 w 1764099"/>
              <a:gd name="connsiteY0" fmla="*/ 0 h 1558212"/>
              <a:gd name="connsiteX1" fmla="*/ 1764099 w 1764099"/>
              <a:gd name="connsiteY1" fmla="*/ 0 h 1558212"/>
              <a:gd name="connsiteX2" fmla="*/ 1042087 w 1764099"/>
              <a:gd name="connsiteY2" fmla="*/ 1558212 h 1558212"/>
              <a:gd name="connsiteX3" fmla="*/ 0 w 1764099"/>
              <a:gd name="connsiteY3" fmla="*/ 1558212 h 1558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4099" h="1558212">
                <a:moveTo>
                  <a:pt x="0" y="0"/>
                </a:moveTo>
                <a:lnTo>
                  <a:pt x="1764099" y="0"/>
                </a:lnTo>
                <a:lnTo>
                  <a:pt x="1042087" y="1558212"/>
                </a:lnTo>
                <a:lnTo>
                  <a:pt x="0" y="155821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18046FB-44EA-4FD8-A585-EA09A319B2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691640"/>
            <a:ext cx="12191999" cy="5166360"/>
          </a:xfrm>
          <a:custGeom>
            <a:avLst/>
            <a:gdLst>
              <a:gd name="connsiteX0" fmla="*/ 0 w 12191999"/>
              <a:gd name="connsiteY0" fmla="*/ 0 h 5166360"/>
              <a:gd name="connsiteX1" fmla="*/ 1822388 w 12191999"/>
              <a:gd name="connsiteY1" fmla="*/ 0 h 5166360"/>
              <a:gd name="connsiteX2" fmla="*/ 6468290 w 12191999"/>
              <a:gd name="connsiteY2" fmla="*/ 0 h 5166360"/>
              <a:gd name="connsiteX3" fmla="*/ 7796394 w 12191999"/>
              <a:gd name="connsiteY3" fmla="*/ 0 h 5166360"/>
              <a:gd name="connsiteX4" fmla="*/ 8376834 w 12191999"/>
              <a:gd name="connsiteY4" fmla="*/ 0 h 5166360"/>
              <a:gd name="connsiteX5" fmla="*/ 9704938 w 12191999"/>
              <a:gd name="connsiteY5" fmla="*/ 0 h 5166360"/>
              <a:gd name="connsiteX6" fmla="*/ 9704938 w 12191999"/>
              <a:gd name="connsiteY6" fmla="*/ 2 h 5166360"/>
              <a:gd name="connsiteX7" fmla="*/ 10283456 w 12191999"/>
              <a:gd name="connsiteY7" fmla="*/ 2 h 5166360"/>
              <a:gd name="connsiteX8" fmla="*/ 10863897 w 12191999"/>
              <a:gd name="connsiteY8" fmla="*/ 2 h 5166360"/>
              <a:gd name="connsiteX9" fmla="*/ 12191999 w 12191999"/>
              <a:gd name="connsiteY9" fmla="*/ 2 h 5166360"/>
              <a:gd name="connsiteX10" fmla="*/ 12191999 w 12191999"/>
              <a:gd name="connsiteY10" fmla="*/ 5166360 h 5166360"/>
              <a:gd name="connsiteX11" fmla="*/ 0 w 12191999"/>
              <a:gd name="connsiteY11" fmla="*/ 5166360 h 5166360"/>
              <a:gd name="connsiteX12" fmla="*/ 0 w 12191999"/>
              <a:gd name="connsiteY12" fmla="*/ 2604436 h 5166360"/>
              <a:gd name="connsiteX13" fmla="*/ 862341 w 12191999"/>
              <a:gd name="connsiteY13" fmla="*/ 743371 h 5166360"/>
              <a:gd name="connsiteX14" fmla="*/ 0 w 12191999"/>
              <a:gd name="connsiteY14" fmla="*/ 743371 h 5166360"/>
              <a:gd name="connsiteX15" fmla="*/ 0 w 12191999"/>
              <a:gd name="connsiteY15" fmla="*/ 742508 h 5166360"/>
              <a:gd name="connsiteX16" fmla="*/ 92826 w 12191999"/>
              <a:gd name="connsiteY16" fmla="*/ 742508 h 5166360"/>
              <a:gd name="connsiteX17" fmla="*/ 406486 w 12191999"/>
              <a:gd name="connsiteY17" fmla="*/ 742508 h 5166360"/>
              <a:gd name="connsiteX18" fmla="*/ 406486 w 12191999"/>
              <a:gd name="connsiteY18" fmla="*/ 742507 h 5166360"/>
              <a:gd name="connsiteX19" fmla="*/ 862741 w 12191999"/>
              <a:gd name="connsiteY19" fmla="*/ 742507 h 5166360"/>
              <a:gd name="connsiteX20" fmla="*/ 1206388 w 12191999"/>
              <a:gd name="connsiteY20" fmla="*/ 864 h 5166360"/>
              <a:gd name="connsiteX21" fmla="*/ 748500 w 12191999"/>
              <a:gd name="connsiteY21" fmla="*/ 864 h 5166360"/>
              <a:gd name="connsiteX22" fmla="*/ 0 w 12191999"/>
              <a:gd name="connsiteY22" fmla="*/ 864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191999" h="5166360">
                <a:moveTo>
                  <a:pt x="0" y="0"/>
                </a:moveTo>
                <a:lnTo>
                  <a:pt x="1822388" y="0"/>
                </a:lnTo>
                <a:lnTo>
                  <a:pt x="6468290" y="0"/>
                </a:lnTo>
                <a:lnTo>
                  <a:pt x="7796394" y="0"/>
                </a:lnTo>
                <a:lnTo>
                  <a:pt x="8376834" y="0"/>
                </a:lnTo>
                <a:lnTo>
                  <a:pt x="9704938" y="0"/>
                </a:lnTo>
                <a:lnTo>
                  <a:pt x="9704938" y="2"/>
                </a:lnTo>
                <a:lnTo>
                  <a:pt x="10283456" y="2"/>
                </a:lnTo>
                <a:lnTo>
                  <a:pt x="10863897" y="2"/>
                </a:lnTo>
                <a:lnTo>
                  <a:pt x="12191999" y="2"/>
                </a:lnTo>
                <a:lnTo>
                  <a:pt x="12191999" y="5166360"/>
                </a:lnTo>
                <a:lnTo>
                  <a:pt x="0" y="5166360"/>
                </a:lnTo>
                <a:lnTo>
                  <a:pt x="0" y="2604436"/>
                </a:lnTo>
                <a:lnTo>
                  <a:pt x="862341" y="743371"/>
                </a:lnTo>
                <a:lnTo>
                  <a:pt x="0" y="743371"/>
                </a:lnTo>
                <a:lnTo>
                  <a:pt x="0" y="742508"/>
                </a:lnTo>
                <a:lnTo>
                  <a:pt x="92826" y="742508"/>
                </a:lnTo>
                <a:lnTo>
                  <a:pt x="406486" y="742508"/>
                </a:lnTo>
                <a:lnTo>
                  <a:pt x="406486" y="742507"/>
                </a:lnTo>
                <a:lnTo>
                  <a:pt x="862741" y="742507"/>
                </a:lnTo>
                <a:lnTo>
                  <a:pt x="1206388" y="864"/>
                </a:lnTo>
                <a:lnTo>
                  <a:pt x="748500" y="864"/>
                </a:lnTo>
                <a:lnTo>
                  <a:pt x="0" y="864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479F5F2B-8B58-4140-AE6A-51F6C67B1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1641"/>
            <a:ext cx="971654" cy="2096979"/>
          </a:xfrm>
          <a:custGeom>
            <a:avLst/>
            <a:gdLst>
              <a:gd name="connsiteX0" fmla="*/ 0 w 971654"/>
              <a:gd name="connsiteY0" fmla="*/ 0 h 2096979"/>
              <a:gd name="connsiteX1" fmla="*/ 971654 w 971654"/>
              <a:gd name="connsiteY1" fmla="*/ 0 h 2096979"/>
              <a:gd name="connsiteX2" fmla="*/ 0 w 971654"/>
              <a:gd name="connsiteY2" fmla="*/ 2096979 h 2096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1654" h="2096979">
                <a:moveTo>
                  <a:pt x="0" y="0"/>
                </a:moveTo>
                <a:lnTo>
                  <a:pt x="971654" y="0"/>
                </a:lnTo>
                <a:lnTo>
                  <a:pt x="0" y="2096979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BC0221E-D73C-4A3F-9A18-AEC452EFD3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3363" y="2176272"/>
            <a:ext cx="9367204" cy="4041648"/>
          </a:xfrm>
        </p:spPr>
        <p:txBody>
          <a:bodyPr anchor="t"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5. Wat vindt u van de locatie van de winkel?</a:t>
            </a:r>
          </a:p>
          <a:p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op een mooie plek en goed bereikbare plek – 75%</a:t>
            </a:r>
          </a:p>
          <a:p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mooie plek alleen niet goed bereikbaar – 10%</a:t>
            </a:r>
          </a:p>
          <a:p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Neutraal – 15%</a:t>
            </a:r>
          </a:p>
          <a:p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geen mooie plek maar wel goed bereikbaar – 0%</a:t>
            </a:r>
          </a:p>
          <a:p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geen mooie plek en niet goed bereikbaar – 0%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E0F258F5-AD78-4350-8C8C-139F6A9D4A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6349" y="4609937"/>
            <a:ext cx="3240087" cy="160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2853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A1C620-8665-4761-B746-1B477A399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363" y="365760"/>
            <a:ext cx="9367203" cy="1188720"/>
          </a:xfrm>
        </p:spPr>
        <p:txBody>
          <a:bodyPr>
            <a:normAutofit/>
          </a:bodyPr>
          <a:lstStyle/>
          <a:p>
            <a:r>
              <a:rPr lang="nl-NL">
                <a:latin typeface="Arial" panose="020B0604020202020204" pitchFamily="34" charset="0"/>
                <a:cs typeface="Arial" panose="020B0604020202020204" pitchFamily="34" charset="0"/>
              </a:rPr>
              <a:t>Uitslagen enquête  </a:t>
            </a: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7CB4857B-ED7C-444D-9F04-2F885114A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764099" cy="1558212"/>
          </a:xfrm>
          <a:custGeom>
            <a:avLst/>
            <a:gdLst>
              <a:gd name="connsiteX0" fmla="*/ 0 w 1764099"/>
              <a:gd name="connsiteY0" fmla="*/ 0 h 1558212"/>
              <a:gd name="connsiteX1" fmla="*/ 1764099 w 1764099"/>
              <a:gd name="connsiteY1" fmla="*/ 0 h 1558212"/>
              <a:gd name="connsiteX2" fmla="*/ 1042087 w 1764099"/>
              <a:gd name="connsiteY2" fmla="*/ 1558212 h 1558212"/>
              <a:gd name="connsiteX3" fmla="*/ 0 w 1764099"/>
              <a:gd name="connsiteY3" fmla="*/ 1558212 h 1558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4099" h="1558212">
                <a:moveTo>
                  <a:pt x="0" y="0"/>
                </a:moveTo>
                <a:lnTo>
                  <a:pt x="1764099" y="0"/>
                </a:lnTo>
                <a:lnTo>
                  <a:pt x="1042087" y="1558212"/>
                </a:lnTo>
                <a:lnTo>
                  <a:pt x="0" y="155821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18046FB-44EA-4FD8-A585-EA09A319B2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691640"/>
            <a:ext cx="12191999" cy="5166360"/>
          </a:xfrm>
          <a:custGeom>
            <a:avLst/>
            <a:gdLst>
              <a:gd name="connsiteX0" fmla="*/ 0 w 12191999"/>
              <a:gd name="connsiteY0" fmla="*/ 0 h 5166360"/>
              <a:gd name="connsiteX1" fmla="*/ 1822388 w 12191999"/>
              <a:gd name="connsiteY1" fmla="*/ 0 h 5166360"/>
              <a:gd name="connsiteX2" fmla="*/ 6468290 w 12191999"/>
              <a:gd name="connsiteY2" fmla="*/ 0 h 5166360"/>
              <a:gd name="connsiteX3" fmla="*/ 7796394 w 12191999"/>
              <a:gd name="connsiteY3" fmla="*/ 0 h 5166360"/>
              <a:gd name="connsiteX4" fmla="*/ 8376834 w 12191999"/>
              <a:gd name="connsiteY4" fmla="*/ 0 h 5166360"/>
              <a:gd name="connsiteX5" fmla="*/ 9704938 w 12191999"/>
              <a:gd name="connsiteY5" fmla="*/ 0 h 5166360"/>
              <a:gd name="connsiteX6" fmla="*/ 9704938 w 12191999"/>
              <a:gd name="connsiteY6" fmla="*/ 2 h 5166360"/>
              <a:gd name="connsiteX7" fmla="*/ 10283456 w 12191999"/>
              <a:gd name="connsiteY7" fmla="*/ 2 h 5166360"/>
              <a:gd name="connsiteX8" fmla="*/ 10863897 w 12191999"/>
              <a:gd name="connsiteY8" fmla="*/ 2 h 5166360"/>
              <a:gd name="connsiteX9" fmla="*/ 12191999 w 12191999"/>
              <a:gd name="connsiteY9" fmla="*/ 2 h 5166360"/>
              <a:gd name="connsiteX10" fmla="*/ 12191999 w 12191999"/>
              <a:gd name="connsiteY10" fmla="*/ 5166360 h 5166360"/>
              <a:gd name="connsiteX11" fmla="*/ 0 w 12191999"/>
              <a:gd name="connsiteY11" fmla="*/ 5166360 h 5166360"/>
              <a:gd name="connsiteX12" fmla="*/ 0 w 12191999"/>
              <a:gd name="connsiteY12" fmla="*/ 2604436 h 5166360"/>
              <a:gd name="connsiteX13" fmla="*/ 862341 w 12191999"/>
              <a:gd name="connsiteY13" fmla="*/ 743371 h 5166360"/>
              <a:gd name="connsiteX14" fmla="*/ 0 w 12191999"/>
              <a:gd name="connsiteY14" fmla="*/ 743371 h 5166360"/>
              <a:gd name="connsiteX15" fmla="*/ 0 w 12191999"/>
              <a:gd name="connsiteY15" fmla="*/ 742508 h 5166360"/>
              <a:gd name="connsiteX16" fmla="*/ 92826 w 12191999"/>
              <a:gd name="connsiteY16" fmla="*/ 742508 h 5166360"/>
              <a:gd name="connsiteX17" fmla="*/ 406486 w 12191999"/>
              <a:gd name="connsiteY17" fmla="*/ 742508 h 5166360"/>
              <a:gd name="connsiteX18" fmla="*/ 406486 w 12191999"/>
              <a:gd name="connsiteY18" fmla="*/ 742507 h 5166360"/>
              <a:gd name="connsiteX19" fmla="*/ 862741 w 12191999"/>
              <a:gd name="connsiteY19" fmla="*/ 742507 h 5166360"/>
              <a:gd name="connsiteX20" fmla="*/ 1206388 w 12191999"/>
              <a:gd name="connsiteY20" fmla="*/ 864 h 5166360"/>
              <a:gd name="connsiteX21" fmla="*/ 748500 w 12191999"/>
              <a:gd name="connsiteY21" fmla="*/ 864 h 5166360"/>
              <a:gd name="connsiteX22" fmla="*/ 0 w 12191999"/>
              <a:gd name="connsiteY22" fmla="*/ 864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191999" h="5166360">
                <a:moveTo>
                  <a:pt x="0" y="0"/>
                </a:moveTo>
                <a:lnTo>
                  <a:pt x="1822388" y="0"/>
                </a:lnTo>
                <a:lnTo>
                  <a:pt x="6468290" y="0"/>
                </a:lnTo>
                <a:lnTo>
                  <a:pt x="7796394" y="0"/>
                </a:lnTo>
                <a:lnTo>
                  <a:pt x="8376834" y="0"/>
                </a:lnTo>
                <a:lnTo>
                  <a:pt x="9704938" y="0"/>
                </a:lnTo>
                <a:lnTo>
                  <a:pt x="9704938" y="2"/>
                </a:lnTo>
                <a:lnTo>
                  <a:pt x="10283456" y="2"/>
                </a:lnTo>
                <a:lnTo>
                  <a:pt x="10863897" y="2"/>
                </a:lnTo>
                <a:lnTo>
                  <a:pt x="12191999" y="2"/>
                </a:lnTo>
                <a:lnTo>
                  <a:pt x="12191999" y="5166360"/>
                </a:lnTo>
                <a:lnTo>
                  <a:pt x="0" y="5166360"/>
                </a:lnTo>
                <a:lnTo>
                  <a:pt x="0" y="2604436"/>
                </a:lnTo>
                <a:lnTo>
                  <a:pt x="862341" y="743371"/>
                </a:lnTo>
                <a:lnTo>
                  <a:pt x="0" y="743371"/>
                </a:lnTo>
                <a:lnTo>
                  <a:pt x="0" y="742508"/>
                </a:lnTo>
                <a:lnTo>
                  <a:pt x="92826" y="742508"/>
                </a:lnTo>
                <a:lnTo>
                  <a:pt x="406486" y="742508"/>
                </a:lnTo>
                <a:lnTo>
                  <a:pt x="406486" y="742507"/>
                </a:lnTo>
                <a:lnTo>
                  <a:pt x="862741" y="742507"/>
                </a:lnTo>
                <a:lnTo>
                  <a:pt x="1206388" y="864"/>
                </a:lnTo>
                <a:lnTo>
                  <a:pt x="748500" y="864"/>
                </a:lnTo>
                <a:lnTo>
                  <a:pt x="0" y="864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479F5F2B-8B58-4140-AE6A-51F6C67B1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1641"/>
            <a:ext cx="971654" cy="2096979"/>
          </a:xfrm>
          <a:custGeom>
            <a:avLst/>
            <a:gdLst>
              <a:gd name="connsiteX0" fmla="*/ 0 w 971654"/>
              <a:gd name="connsiteY0" fmla="*/ 0 h 2096979"/>
              <a:gd name="connsiteX1" fmla="*/ 971654 w 971654"/>
              <a:gd name="connsiteY1" fmla="*/ 0 h 2096979"/>
              <a:gd name="connsiteX2" fmla="*/ 0 w 971654"/>
              <a:gd name="connsiteY2" fmla="*/ 2096979 h 2096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1654" h="2096979">
                <a:moveTo>
                  <a:pt x="0" y="0"/>
                </a:moveTo>
                <a:lnTo>
                  <a:pt x="971654" y="0"/>
                </a:lnTo>
                <a:lnTo>
                  <a:pt x="0" y="2096979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BC0221E-D73C-4A3F-9A18-AEC452EFD3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3363" y="2176272"/>
            <a:ext cx="9367204" cy="4041648"/>
          </a:xfrm>
        </p:spPr>
        <p:txBody>
          <a:bodyPr anchor="t"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6. Wat vindt u van de kwaliteit van de producten in de winkel?</a:t>
            </a:r>
          </a:p>
          <a:p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Perfect – 28%</a:t>
            </a:r>
          </a:p>
          <a:p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Goed – 64%</a:t>
            </a:r>
          </a:p>
          <a:p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Voldoende – 8%</a:t>
            </a:r>
          </a:p>
          <a:p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Onvoldoende – 0%</a:t>
            </a:r>
          </a:p>
          <a:p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Slecht – 0%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547F07DB-BD89-41DE-8A10-B963BD4DCD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0400" y="4003964"/>
            <a:ext cx="4285673" cy="211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9652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A1C620-8665-4761-B746-1B477A399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363" y="365760"/>
            <a:ext cx="9367203" cy="1188720"/>
          </a:xfrm>
        </p:spPr>
        <p:txBody>
          <a:bodyPr>
            <a:normAutofit/>
          </a:bodyPr>
          <a:lstStyle/>
          <a:p>
            <a:r>
              <a:rPr lang="nl-NL">
                <a:latin typeface="Arial" panose="020B0604020202020204" pitchFamily="34" charset="0"/>
                <a:cs typeface="Arial" panose="020B0604020202020204" pitchFamily="34" charset="0"/>
              </a:rPr>
              <a:t>Uitslagen enquête  </a:t>
            </a: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7CB4857B-ED7C-444D-9F04-2F885114A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764099" cy="1558212"/>
          </a:xfrm>
          <a:custGeom>
            <a:avLst/>
            <a:gdLst>
              <a:gd name="connsiteX0" fmla="*/ 0 w 1764099"/>
              <a:gd name="connsiteY0" fmla="*/ 0 h 1558212"/>
              <a:gd name="connsiteX1" fmla="*/ 1764099 w 1764099"/>
              <a:gd name="connsiteY1" fmla="*/ 0 h 1558212"/>
              <a:gd name="connsiteX2" fmla="*/ 1042087 w 1764099"/>
              <a:gd name="connsiteY2" fmla="*/ 1558212 h 1558212"/>
              <a:gd name="connsiteX3" fmla="*/ 0 w 1764099"/>
              <a:gd name="connsiteY3" fmla="*/ 1558212 h 1558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4099" h="1558212">
                <a:moveTo>
                  <a:pt x="0" y="0"/>
                </a:moveTo>
                <a:lnTo>
                  <a:pt x="1764099" y="0"/>
                </a:lnTo>
                <a:lnTo>
                  <a:pt x="1042087" y="1558212"/>
                </a:lnTo>
                <a:lnTo>
                  <a:pt x="0" y="155821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18046FB-44EA-4FD8-A585-EA09A319B2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691640"/>
            <a:ext cx="12191999" cy="5166360"/>
          </a:xfrm>
          <a:custGeom>
            <a:avLst/>
            <a:gdLst>
              <a:gd name="connsiteX0" fmla="*/ 0 w 12191999"/>
              <a:gd name="connsiteY0" fmla="*/ 0 h 5166360"/>
              <a:gd name="connsiteX1" fmla="*/ 1822388 w 12191999"/>
              <a:gd name="connsiteY1" fmla="*/ 0 h 5166360"/>
              <a:gd name="connsiteX2" fmla="*/ 6468290 w 12191999"/>
              <a:gd name="connsiteY2" fmla="*/ 0 h 5166360"/>
              <a:gd name="connsiteX3" fmla="*/ 7796394 w 12191999"/>
              <a:gd name="connsiteY3" fmla="*/ 0 h 5166360"/>
              <a:gd name="connsiteX4" fmla="*/ 8376834 w 12191999"/>
              <a:gd name="connsiteY4" fmla="*/ 0 h 5166360"/>
              <a:gd name="connsiteX5" fmla="*/ 9704938 w 12191999"/>
              <a:gd name="connsiteY5" fmla="*/ 0 h 5166360"/>
              <a:gd name="connsiteX6" fmla="*/ 9704938 w 12191999"/>
              <a:gd name="connsiteY6" fmla="*/ 2 h 5166360"/>
              <a:gd name="connsiteX7" fmla="*/ 10283456 w 12191999"/>
              <a:gd name="connsiteY7" fmla="*/ 2 h 5166360"/>
              <a:gd name="connsiteX8" fmla="*/ 10863897 w 12191999"/>
              <a:gd name="connsiteY8" fmla="*/ 2 h 5166360"/>
              <a:gd name="connsiteX9" fmla="*/ 12191999 w 12191999"/>
              <a:gd name="connsiteY9" fmla="*/ 2 h 5166360"/>
              <a:gd name="connsiteX10" fmla="*/ 12191999 w 12191999"/>
              <a:gd name="connsiteY10" fmla="*/ 5166360 h 5166360"/>
              <a:gd name="connsiteX11" fmla="*/ 0 w 12191999"/>
              <a:gd name="connsiteY11" fmla="*/ 5166360 h 5166360"/>
              <a:gd name="connsiteX12" fmla="*/ 0 w 12191999"/>
              <a:gd name="connsiteY12" fmla="*/ 2604436 h 5166360"/>
              <a:gd name="connsiteX13" fmla="*/ 862341 w 12191999"/>
              <a:gd name="connsiteY13" fmla="*/ 743371 h 5166360"/>
              <a:gd name="connsiteX14" fmla="*/ 0 w 12191999"/>
              <a:gd name="connsiteY14" fmla="*/ 743371 h 5166360"/>
              <a:gd name="connsiteX15" fmla="*/ 0 w 12191999"/>
              <a:gd name="connsiteY15" fmla="*/ 742508 h 5166360"/>
              <a:gd name="connsiteX16" fmla="*/ 92826 w 12191999"/>
              <a:gd name="connsiteY16" fmla="*/ 742508 h 5166360"/>
              <a:gd name="connsiteX17" fmla="*/ 406486 w 12191999"/>
              <a:gd name="connsiteY17" fmla="*/ 742508 h 5166360"/>
              <a:gd name="connsiteX18" fmla="*/ 406486 w 12191999"/>
              <a:gd name="connsiteY18" fmla="*/ 742507 h 5166360"/>
              <a:gd name="connsiteX19" fmla="*/ 862741 w 12191999"/>
              <a:gd name="connsiteY19" fmla="*/ 742507 h 5166360"/>
              <a:gd name="connsiteX20" fmla="*/ 1206388 w 12191999"/>
              <a:gd name="connsiteY20" fmla="*/ 864 h 5166360"/>
              <a:gd name="connsiteX21" fmla="*/ 748500 w 12191999"/>
              <a:gd name="connsiteY21" fmla="*/ 864 h 5166360"/>
              <a:gd name="connsiteX22" fmla="*/ 0 w 12191999"/>
              <a:gd name="connsiteY22" fmla="*/ 864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191999" h="5166360">
                <a:moveTo>
                  <a:pt x="0" y="0"/>
                </a:moveTo>
                <a:lnTo>
                  <a:pt x="1822388" y="0"/>
                </a:lnTo>
                <a:lnTo>
                  <a:pt x="6468290" y="0"/>
                </a:lnTo>
                <a:lnTo>
                  <a:pt x="7796394" y="0"/>
                </a:lnTo>
                <a:lnTo>
                  <a:pt x="8376834" y="0"/>
                </a:lnTo>
                <a:lnTo>
                  <a:pt x="9704938" y="0"/>
                </a:lnTo>
                <a:lnTo>
                  <a:pt x="9704938" y="2"/>
                </a:lnTo>
                <a:lnTo>
                  <a:pt x="10283456" y="2"/>
                </a:lnTo>
                <a:lnTo>
                  <a:pt x="10863897" y="2"/>
                </a:lnTo>
                <a:lnTo>
                  <a:pt x="12191999" y="2"/>
                </a:lnTo>
                <a:lnTo>
                  <a:pt x="12191999" y="5166360"/>
                </a:lnTo>
                <a:lnTo>
                  <a:pt x="0" y="5166360"/>
                </a:lnTo>
                <a:lnTo>
                  <a:pt x="0" y="2604436"/>
                </a:lnTo>
                <a:lnTo>
                  <a:pt x="862341" y="743371"/>
                </a:lnTo>
                <a:lnTo>
                  <a:pt x="0" y="743371"/>
                </a:lnTo>
                <a:lnTo>
                  <a:pt x="0" y="742508"/>
                </a:lnTo>
                <a:lnTo>
                  <a:pt x="92826" y="742508"/>
                </a:lnTo>
                <a:lnTo>
                  <a:pt x="406486" y="742508"/>
                </a:lnTo>
                <a:lnTo>
                  <a:pt x="406486" y="742507"/>
                </a:lnTo>
                <a:lnTo>
                  <a:pt x="862741" y="742507"/>
                </a:lnTo>
                <a:lnTo>
                  <a:pt x="1206388" y="864"/>
                </a:lnTo>
                <a:lnTo>
                  <a:pt x="748500" y="864"/>
                </a:lnTo>
                <a:lnTo>
                  <a:pt x="0" y="864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479F5F2B-8B58-4140-AE6A-51F6C67B1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1641"/>
            <a:ext cx="971654" cy="2096979"/>
          </a:xfrm>
          <a:custGeom>
            <a:avLst/>
            <a:gdLst>
              <a:gd name="connsiteX0" fmla="*/ 0 w 971654"/>
              <a:gd name="connsiteY0" fmla="*/ 0 h 2096979"/>
              <a:gd name="connsiteX1" fmla="*/ 971654 w 971654"/>
              <a:gd name="connsiteY1" fmla="*/ 0 h 2096979"/>
              <a:gd name="connsiteX2" fmla="*/ 0 w 971654"/>
              <a:gd name="connsiteY2" fmla="*/ 2096979 h 2096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1654" h="2096979">
                <a:moveTo>
                  <a:pt x="0" y="0"/>
                </a:moveTo>
                <a:lnTo>
                  <a:pt x="971654" y="0"/>
                </a:lnTo>
                <a:lnTo>
                  <a:pt x="0" y="2096979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BC0221E-D73C-4A3F-9A18-AEC452EFD3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3363" y="2176272"/>
            <a:ext cx="9367204" cy="4041648"/>
          </a:xfrm>
        </p:spPr>
        <p:txBody>
          <a:bodyPr anchor="t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7. Voor wat voor soort producten komt u naar deze winkel?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Mensen komen vooral voor staatsloten en voor pennen naar de Bruna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D6D3AD96-6506-451E-AA6B-B340037CC1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0248" y="3788620"/>
            <a:ext cx="3711646" cy="2476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1867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A1C620-8665-4761-B746-1B477A399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363" y="365760"/>
            <a:ext cx="9367203" cy="1188720"/>
          </a:xfrm>
        </p:spPr>
        <p:txBody>
          <a:bodyPr>
            <a:normAutofit/>
          </a:bodyPr>
          <a:lstStyle/>
          <a:p>
            <a:r>
              <a:rPr lang="nl-NL">
                <a:latin typeface="Arial" panose="020B0604020202020204" pitchFamily="34" charset="0"/>
                <a:cs typeface="Arial" panose="020B0604020202020204" pitchFamily="34" charset="0"/>
              </a:rPr>
              <a:t>Uitslagen enquête  </a:t>
            </a: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7CB4857B-ED7C-444D-9F04-2F885114A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764099" cy="1558212"/>
          </a:xfrm>
          <a:custGeom>
            <a:avLst/>
            <a:gdLst>
              <a:gd name="connsiteX0" fmla="*/ 0 w 1764099"/>
              <a:gd name="connsiteY0" fmla="*/ 0 h 1558212"/>
              <a:gd name="connsiteX1" fmla="*/ 1764099 w 1764099"/>
              <a:gd name="connsiteY1" fmla="*/ 0 h 1558212"/>
              <a:gd name="connsiteX2" fmla="*/ 1042087 w 1764099"/>
              <a:gd name="connsiteY2" fmla="*/ 1558212 h 1558212"/>
              <a:gd name="connsiteX3" fmla="*/ 0 w 1764099"/>
              <a:gd name="connsiteY3" fmla="*/ 1558212 h 1558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4099" h="1558212">
                <a:moveTo>
                  <a:pt x="0" y="0"/>
                </a:moveTo>
                <a:lnTo>
                  <a:pt x="1764099" y="0"/>
                </a:lnTo>
                <a:lnTo>
                  <a:pt x="1042087" y="1558212"/>
                </a:lnTo>
                <a:lnTo>
                  <a:pt x="0" y="155821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18046FB-44EA-4FD8-A585-EA09A319B2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691640"/>
            <a:ext cx="12191999" cy="5166360"/>
          </a:xfrm>
          <a:custGeom>
            <a:avLst/>
            <a:gdLst>
              <a:gd name="connsiteX0" fmla="*/ 0 w 12191999"/>
              <a:gd name="connsiteY0" fmla="*/ 0 h 5166360"/>
              <a:gd name="connsiteX1" fmla="*/ 1822388 w 12191999"/>
              <a:gd name="connsiteY1" fmla="*/ 0 h 5166360"/>
              <a:gd name="connsiteX2" fmla="*/ 6468290 w 12191999"/>
              <a:gd name="connsiteY2" fmla="*/ 0 h 5166360"/>
              <a:gd name="connsiteX3" fmla="*/ 7796394 w 12191999"/>
              <a:gd name="connsiteY3" fmla="*/ 0 h 5166360"/>
              <a:gd name="connsiteX4" fmla="*/ 8376834 w 12191999"/>
              <a:gd name="connsiteY4" fmla="*/ 0 h 5166360"/>
              <a:gd name="connsiteX5" fmla="*/ 9704938 w 12191999"/>
              <a:gd name="connsiteY5" fmla="*/ 0 h 5166360"/>
              <a:gd name="connsiteX6" fmla="*/ 9704938 w 12191999"/>
              <a:gd name="connsiteY6" fmla="*/ 2 h 5166360"/>
              <a:gd name="connsiteX7" fmla="*/ 10283456 w 12191999"/>
              <a:gd name="connsiteY7" fmla="*/ 2 h 5166360"/>
              <a:gd name="connsiteX8" fmla="*/ 10863897 w 12191999"/>
              <a:gd name="connsiteY8" fmla="*/ 2 h 5166360"/>
              <a:gd name="connsiteX9" fmla="*/ 12191999 w 12191999"/>
              <a:gd name="connsiteY9" fmla="*/ 2 h 5166360"/>
              <a:gd name="connsiteX10" fmla="*/ 12191999 w 12191999"/>
              <a:gd name="connsiteY10" fmla="*/ 5166360 h 5166360"/>
              <a:gd name="connsiteX11" fmla="*/ 0 w 12191999"/>
              <a:gd name="connsiteY11" fmla="*/ 5166360 h 5166360"/>
              <a:gd name="connsiteX12" fmla="*/ 0 w 12191999"/>
              <a:gd name="connsiteY12" fmla="*/ 2604436 h 5166360"/>
              <a:gd name="connsiteX13" fmla="*/ 862341 w 12191999"/>
              <a:gd name="connsiteY13" fmla="*/ 743371 h 5166360"/>
              <a:gd name="connsiteX14" fmla="*/ 0 w 12191999"/>
              <a:gd name="connsiteY14" fmla="*/ 743371 h 5166360"/>
              <a:gd name="connsiteX15" fmla="*/ 0 w 12191999"/>
              <a:gd name="connsiteY15" fmla="*/ 742508 h 5166360"/>
              <a:gd name="connsiteX16" fmla="*/ 92826 w 12191999"/>
              <a:gd name="connsiteY16" fmla="*/ 742508 h 5166360"/>
              <a:gd name="connsiteX17" fmla="*/ 406486 w 12191999"/>
              <a:gd name="connsiteY17" fmla="*/ 742508 h 5166360"/>
              <a:gd name="connsiteX18" fmla="*/ 406486 w 12191999"/>
              <a:gd name="connsiteY18" fmla="*/ 742507 h 5166360"/>
              <a:gd name="connsiteX19" fmla="*/ 862741 w 12191999"/>
              <a:gd name="connsiteY19" fmla="*/ 742507 h 5166360"/>
              <a:gd name="connsiteX20" fmla="*/ 1206388 w 12191999"/>
              <a:gd name="connsiteY20" fmla="*/ 864 h 5166360"/>
              <a:gd name="connsiteX21" fmla="*/ 748500 w 12191999"/>
              <a:gd name="connsiteY21" fmla="*/ 864 h 5166360"/>
              <a:gd name="connsiteX22" fmla="*/ 0 w 12191999"/>
              <a:gd name="connsiteY22" fmla="*/ 864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191999" h="5166360">
                <a:moveTo>
                  <a:pt x="0" y="0"/>
                </a:moveTo>
                <a:lnTo>
                  <a:pt x="1822388" y="0"/>
                </a:lnTo>
                <a:lnTo>
                  <a:pt x="6468290" y="0"/>
                </a:lnTo>
                <a:lnTo>
                  <a:pt x="7796394" y="0"/>
                </a:lnTo>
                <a:lnTo>
                  <a:pt x="8376834" y="0"/>
                </a:lnTo>
                <a:lnTo>
                  <a:pt x="9704938" y="0"/>
                </a:lnTo>
                <a:lnTo>
                  <a:pt x="9704938" y="2"/>
                </a:lnTo>
                <a:lnTo>
                  <a:pt x="10283456" y="2"/>
                </a:lnTo>
                <a:lnTo>
                  <a:pt x="10863897" y="2"/>
                </a:lnTo>
                <a:lnTo>
                  <a:pt x="12191999" y="2"/>
                </a:lnTo>
                <a:lnTo>
                  <a:pt x="12191999" y="5166360"/>
                </a:lnTo>
                <a:lnTo>
                  <a:pt x="0" y="5166360"/>
                </a:lnTo>
                <a:lnTo>
                  <a:pt x="0" y="2604436"/>
                </a:lnTo>
                <a:lnTo>
                  <a:pt x="862341" y="743371"/>
                </a:lnTo>
                <a:lnTo>
                  <a:pt x="0" y="743371"/>
                </a:lnTo>
                <a:lnTo>
                  <a:pt x="0" y="742508"/>
                </a:lnTo>
                <a:lnTo>
                  <a:pt x="92826" y="742508"/>
                </a:lnTo>
                <a:lnTo>
                  <a:pt x="406486" y="742508"/>
                </a:lnTo>
                <a:lnTo>
                  <a:pt x="406486" y="742507"/>
                </a:lnTo>
                <a:lnTo>
                  <a:pt x="862741" y="742507"/>
                </a:lnTo>
                <a:lnTo>
                  <a:pt x="1206388" y="864"/>
                </a:lnTo>
                <a:lnTo>
                  <a:pt x="748500" y="864"/>
                </a:lnTo>
                <a:lnTo>
                  <a:pt x="0" y="864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479F5F2B-8B58-4140-AE6A-51F6C67B1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1641"/>
            <a:ext cx="971654" cy="2096979"/>
          </a:xfrm>
          <a:custGeom>
            <a:avLst/>
            <a:gdLst>
              <a:gd name="connsiteX0" fmla="*/ 0 w 971654"/>
              <a:gd name="connsiteY0" fmla="*/ 0 h 2096979"/>
              <a:gd name="connsiteX1" fmla="*/ 971654 w 971654"/>
              <a:gd name="connsiteY1" fmla="*/ 0 h 2096979"/>
              <a:gd name="connsiteX2" fmla="*/ 0 w 971654"/>
              <a:gd name="connsiteY2" fmla="*/ 2096979 h 2096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1654" h="2096979">
                <a:moveTo>
                  <a:pt x="0" y="0"/>
                </a:moveTo>
                <a:lnTo>
                  <a:pt x="971654" y="0"/>
                </a:lnTo>
                <a:lnTo>
                  <a:pt x="0" y="2096979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BC0221E-D73C-4A3F-9A18-AEC452EFD3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3363" y="2176272"/>
            <a:ext cx="9367204" cy="4041648"/>
          </a:xfrm>
        </p:spPr>
        <p:txBody>
          <a:bodyPr anchor="t"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8. Wat vind u van de prijs/kwaliteit verhouding? </a:t>
            </a:r>
          </a:p>
          <a:p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Perfect – 14%</a:t>
            </a:r>
          </a:p>
          <a:p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Goed – 77%</a:t>
            </a:r>
          </a:p>
          <a:p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Voldoende – 9%</a:t>
            </a:r>
          </a:p>
          <a:p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Onvoldoende – 0%</a:t>
            </a:r>
          </a:p>
          <a:p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Slecht – 0%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4D842E3D-4E48-4C1D-9D25-EE17021453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5012" y="3788620"/>
            <a:ext cx="3545554" cy="2363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3965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A1C620-8665-4761-B746-1B477A399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363" y="365760"/>
            <a:ext cx="9367203" cy="1188720"/>
          </a:xfrm>
        </p:spPr>
        <p:txBody>
          <a:bodyPr>
            <a:normAutofit/>
          </a:bodyPr>
          <a:lstStyle/>
          <a:p>
            <a:r>
              <a:rPr lang="nl-NL">
                <a:latin typeface="Arial" panose="020B0604020202020204" pitchFamily="34" charset="0"/>
                <a:cs typeface="Arial" panose="020B0604020202020204" pitchFamily="34" charset="0"/>
              </a:rPr>
              <a:t>Uitslagen enquête  </a:t>
            </a: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7CB4857B-ED7C-444D-9F04-2F885114A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764099" cy="1558212"/>
          </a:xfrm>
          <a:custGeom>
            <a:avLst/>
            <a:gdLst>
              <a:gd name="connsiteX0" fmla="*/ 0 w 1764099"/>
              <a:gd name="connsiteY0" fmla="*/ 0 h 1558212"/>
              <a:gd name="connsiteX1" fmla="*/ 1764099 w 1764099"/>
              <a:gd name="connsiteY1" fmla="*/ 0 h 1558212"/>
              <a:gd name="connsiteX2" fmla="*/ 1042087 w 1764099"/>
              <a:gd name="connsiteY2" fmla="*/ 1558212 h 1558212"/>
              <a:gd name="connsiteX3" fmla="*/ 0 w 1764099"/>
              <a:gd name="connsiteY3" fmla="*/ 1558212 h 1558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4099" h="1558212">
                <a:moveTo>
                  <a:pt x="0" y="0"/>
                </a:moveTo>
                <a:lnTo>
                  <a:pt x="1764099" y="0"/>
                </a:lnTo>
                <a:lnTo>
                  <a:pt x="1042087" y="1558212"/>
                </a:lnTo>
                <a:lnTo>
                  <a:pt x="0" y="155821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18046FB-44EA-4FD8-A585-EA09A319B2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691640"/>
            <a:ext cx="12191999" cy="5166360"/>
          </a:xfrm>
          <a:custGeom>
            <a:avLst/>
            <a:gdLst>
              <a:gd name="connsiteX0" fmla="*/ 0 w 12191999"/>
              <a:gd name="connsiteY0" fmla="*/ 0 h 5166360"/>
              <a:gd name="connsiteX1" fmla="*/ 1822388 w 12191999"/>
              <a:gd name="connsiteY1" fmla="*/ 0 h 5166360"/>
              <a:gd name="connsiteX2" fmla="*/ 6468290 w 12191999"/>
              <a:gd name="connsiteY2" fmla="*/ 0 h 5166360"/>
              <a:gd name="connsiteX3" fmla="*/ 7796394 w 12191999"/>
              <a:gd name="connsiteY3" fmla="*/ 0 h 5166360"/>
              <a:gd name="connsiteX4" fmla="*/ 8376834 w 12191999"/>
              <a:gd name="connsiteY4" fmla="*/ 0 h 5166360"/>
              <a:gd name="connsiteX5" fmla="*/ 9704938 w 12191999"/>
              <a:gd name="connsiteY5" fmla="*/ 0 h 5166360"/>
              <a:gd name="connsiteX6" fmla="*/ 9704938 w 12191999"/>
              <a:gd name="connsiteY6" fmla="*/ 2 h 5166360"/>
              <a:gd name="connsiteX7" fmla="*/ 10283456 w 12191999"/>
              <a:gd name="connsiteY7" fmla="*/ 2 h 5166360"/>
              <a:gd name="connsiteX8" fmla="*/ 10863897 w 12191999"/>
              <a:gd name="connsiteY8" fmla="*/ 2 h 5166360"/>
              <a:gd name="connsiteX9" fmla="*/ 12191999 w 12191999"/>
              <a:gd name="connsiteY9" fmla="*/ 2 h 5166360"/>
              <a:gd name="connsiteX10" fmla="*/ 12191999 w 12191999"/>
              <a:gd name="connsiteY10" fmla="*/ 5166360 h 5166360"/>
              <a:gd name="connsiteX11" fmla="*/ 0 w 12191999"/>
              <a:gd name="connsiteY11" fmla="*/ 5166360 h 5166360"/>
              <a:gd name="connsiteX12" fmla="*/ 0 w 12191999"/>
              <a:gd name="connsiteY12" fmla="*/ 2604436 h 5166360"/>
              <a:gd name="connsiteX13" fmla="*/ 862341 w 12191999"/>
              <a:gd name="connsiteY13" fmla="*/ 743371 h 5166360"/>
              <a:gd name="connsiteX14" fmla="*/ 0 w 12191999"/>
              <a:gd name="connsiteY14" fmla="*/ 743371 h 5166360"/>
              <a:gd name="connsiteX15" fmla="*/ 0 w 12191999"/>
              <a:gd name="connsiteY15" fmla="*/ 742508 h 5166360"/>
              <a:gd name="connsiteX16" fmla="*/ 92826 w 12191999"/>
              <a:gd name="connsiteY16" fmla="*/ 742508 h 5166360"/>
              <a:gd name="connsiteX17" fmla="*/ 406486 w 12191999"/>
              <a:gd name="connsiteY17" fmla="*/ 742508 h 5166360"/>
              <a:gd name="connsiteX18" fmla="*/ 406486 w 12191999"/>
              <a:gd name="connsiteY18" fmla="*/ 742507 h 5166360"/>
              <a:gd name="connsiteX19" fmla="*/ 862741 w 12191999"/>
              <a:gd name="connsiteY19" fmla="*/ 742507 h 5166360"/>
              <a:gd name="connsiteX20" fmla="*/ 1206388 w 12191999"/>
              <a:gd name="connsiteY20" fmla="*/ 864 h 5166360"/>
              <a:gd name="connsiteX21" fmla="*/ 748500 w 12191999"/>
              <a:gd name="connsiteY21" fmla="*/ 864 h 5166360"/>
              <a:gd name="connsiteX22" fmla="*/ 0 w 12191999"/>
              <a:gd name="connsiteY22" fmla="*/ 864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191999" h="5166360">
                <a:moveTo>
                  <a:pt x="0" y="0"/>
                </a:moveTo>
                <a:lnTo>
                  <a:pt x="1822388" y="0"/>
                </a:lnTo>
                <a:lnTo>
                  <a:pt x="6468290" y="0"/>
                </a:lnTo>
                <a:lnTo>
                  <a:pt x="7796394" y="0"/>
                </a:lnTo>
                <a:lnTo>
                  <a:pt x="8376834" y="0"/>
                </a:lnTo>
                <a:lnTo>
                  <a:pt x="9704938" y="0"/>
                </a:lnTo>
                <a:lnTo>
                  <a:pt x="9704938" y="2"/>
                </a:lnTo>
                <a:lnTo>
                  <a:pt x="10283456" y="2"/>
                </a:lnTo>
                <a:lnTo>
                  <a:pt x="10863897" y="2"/>
                </a:lnTo>
                <a:lnTo>
                  <a:pt x="12191999" y="2"/>
                </a:lnTo>
                <a:lnTo>
                  <a:pt x="12191999" y="5166360"/>
                </a:lnTo>
                <a:lnTo>
                  <a:pt x="0" y="5166360"/>
                </a:lnTo>
                <a:lnTo>
                  <a:pt x="0" y="2604436"/>
                </a:lnTo>
                <a:lnTo>
                  <a:pt x="862341" y="743371"/>
                </a:lnTo>
                <a:lnTo>
                  <a:pt x="0" y="743371"/>
                </a:lnTo>
                <a:lnTo>
                  <a:pt x="0" y="742508"/>
                </a:lnTo>
                <a:lnTo>
                  <a:pt x="92826" y="742508"/>
                </a:lnTo>
                <a:lnTo>
                  <a:pt x="406486" y="742508"/>
                </a:lnTo>
                <a:lnTo>
                  <a:pt x="406486" y="742507"/>
                </a:lnTo>
                <a:lnTo>
                  <a:pt x="862741" y="742507"/>
                </a:lnTo>
                <a:lnTo>
                  <a:pt x="1206388" y="864"/>
                </a:lnTo>
                <a:lnTo>
                  <a:pt x="748500" y="864"/>
                </a:lnTo>
                <a:lnTo>
                  <a:pt x="0" y="864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479F5F2B-8B58-4140-AE6A-51F6C67B1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1641"/>
            <a:ext cx="971654" cy="2096979"/>
          </a:xfrm>
          <a:custGeom>
            <a:avLst/>
            <a:gdLst>
              <a:gd name="connsiteX0" fmla="*/ 0 w 971654"/>
              <a:gd name="connsiteY0" fmla="*/ 0 h 2096979"/>
              <a:gd name="connsiteX1" fmla="*/ 971654 w 971654"/>
              <a:gd name="connsiteY1" fmla="*/ 0 h 2096979"/>
              <a:gd name="connsiteX2" fmla="*/ 0 w 971654"/>
              <a:gd name="connsiteY2" fmla="*/ 2096979 h 2096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1654" h="2096979">
                <a:moveTo>
                  <a:pt x="0" y="0"/>
                </a:moveTo>
                <a:lnTo>
                  <a:pt x="971654" y="0"/>
                </a:lnTo>
                <a:lnTo>
                  <a:pt x="0" y="2096979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BC0221E-D73C-4A3F-9A18-AEC452EFD3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3363" y="2176272"/>
            <a:ext cx="9367204" cy="4041648"/>
          </a:xfrm>
        </p:spPr>
        <p:txBody>
          <a:bodyPr anchor="t"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9. Gaat u speciaal voor de aanbiedingen naar deze winkel?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Ja – 82%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Nee – 18% 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05079EF2-541A-407B-AB65-9F504804C4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1739" y="3696527"/>
            <a:ext cx="3940318" cy="2321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7851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A1C620-8665-4761-B746-1B477A399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363" y="365760"/>
            <a:ext cx="9367203" cy="1188720"/>
          </a:xfrm>
        </p:spPr>
        <p:txBody>
          <a:bodyPr>
            <a:normAutofit/>
          </a:bodyPr>
          <a:lstStyle/>
          <a:p>
            <a:r>
              <a:rPr lang="nl-NL">
                <a:latin typeface="Arial" panose="020B0604020202020204" pitchFamily="34" charset="0"/>
                <a:cs typeface="Arial" panose="020B0604020202020204" pitchFamily="34" charset="0"/>
              </a:rPr>
              <a:t>Uitslagen enquête  </a:t>
            </a: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7CB4857B-ED7C-444D-9F04-2F885114A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764099" cy="1558212"/>
          </a:xfrm>
          <a:custGeom>
            <a:avLst/>
            <a:gdLst>
              <a:gd name="connsiteX0" fmla="*/ 0 w 1764099"/>
              <a:gd name="connsiteY0" fmla="*/ 0 h 1558212"/>
              <a:gd name="connsiteX1" fmla="*/ 1764099 w 1764099"/>
              <a:gd name="connsiteY1" fmla="*/ 0 h 1558212"/>
              <a:gd name="connsiteX2" fmla="*/ 1042087 w 1764099"/>
              <a:gd name="connsiteY2" fmla="*/ 1558212 h 1558212"/>
              <a:gd name="connsiteX3" fmla="*/ 0 w 1764099"/>
              <a:gd name="connsiteY3" fmla="*/ 1558212 h 1558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4099" h="1558212">
                <a:moveTo>
                  <a:pt x="0" y="0"/>
                </a:moveTo>
                <a:lnTo>
                  <a:pt x="1764099" y="0"/>
                </a:lnTo>
                <a:lnTo>
                  <a:pt x="1042087" y="1558212"/>
                </a:lnTo>
                <a:lnTo>
                  <a:pt x="0" y="155821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18046FB-44EA-4FD8-A585-EA09A319B2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691640"/>
            <a:ext cx="12191999" cy="5166360"/>
          </a:xfrm>
          <a:custGeom>
            <a:avLst/>
            <a:gdLst>
              <a:gd name="connsiteX0" fmla="*/ 0 w 12191999"/>
              <a:gd name="connsiteY0" fmla="*/ 0 h 5166360"/>
              <a:gd name="connsiteX1" fmla="*/ 1822388 w 12191999"/>
              <a:gd name="connsiteY1" fmla="*/ 0 h 5166360"/>
              <a:gd name="connsiteX2" fmla="*/ 6468290 w 12191999"/>
              <a:gd name="connsiteY2" fmla="*/ 0 h 5166360"/>
              <a:gd name="connsiteX3" fmla="*/ 7796394 w 12191999"/>
              <a:gd name="connsiteY3" fmla="*/ 0 h 5166360"/>
              <a:gd name="connsiteX4" fmla="*/ 8376834 w 12191999"/>
              <a:gd name="connsiteY4" fmla="*/ 0 h 5166360"/>
              <a:gd name="connsiteX5" fmla="*/ 9704938 w 12191999"/>
              <a:gd name="connsiteY5" fmla="*/ 0 h 5166360"/>
              <a:gd name="connsiteX6" fmla="*/ 9704938 w 12191999"/>
              <a:gd name="connsiteY6" fmla="*/ 2 h 5166360"/>
              <a:gd name="connsiteX7" fmla="*/ 10283456 w 12191999"/>
              <a:gd name="connsiteY7" fmla="*/ 2 h 5166360"/>
              <a:gd name="connsiteX8" fmla="*/ 10863897 w 12191999"/>
              <a:gd name="connsiteY8" fmla="*/ 2 h 5166360"/>
              <a:gd name="connsiteX9" fmla="*/ 12191999 w 12191999"/>
              <a:gd name="connsiteY9" fmla="*/ 2 h 5166360"/>
              <a:gd name="connsiteX10" fmla="*/ 12191999 w 12191999"/>
              <a:gd name="connsiteY10" fmla="*/ 5166360 h 5166360"/>
              <a:gd name="connsiteX11" fmla="*/ 0 w 12191999"/>
              <a:gd name="connsiteY11" fmla="*/ 5166360 h 5166360"/>
              <a:gd name="connsiteX12" fmla="*/ 0 w 12191999"/>
              <a:gd name="connsiteY12" fmla="*/ 2604436 h 5166360"/>
              <a:gd name="connsiteX13" fmla="*/ 862341 w 12191999"/>
              <a:gd name="connsiteY13" fmla="*/ 743371 h 5166360"/>
              <a:gd name="connsiteX14" fmla="*/ 0 w 12191999"/>
              <a:gd name="connsiteY14" fmla="*/ 743371 h 5166360"/>
              <a:gd name="connsiteX15" fmla="*/ 0 w 12191999"/>
              <a:gd name="connsiteY15" fmla="*/ 742508 h 5166360"/>
              <a:gd name="connsiteX16" fmla="*/ 92826 w 12191999"/>
              <a:gd name="connsiteY16" fmla="*/ 742508 h 5166360"/>
              <a:gd name="connsiteX17" fmla="*/ 406486 w 12191999"/>
              <a:gd name="connsiteY17" fmla="*/ 742508 h 5166360"/>
              <a:gd name="connsiteX18" fmla="*/ 406486 w 12191999"/>
              <a:gd name="connsiteY18" fmla="*/ 742507 h 5166360"/>
              <a:gd name="connsiteX19" fmla="*/ 862741 w 12191999"/>
              <a:gd name="connsiteY19" fmla="*/ 742507 h 5166360"/>
              <a:gd name="connsiteX20" fmla="*/ 1206388 w 12191999"/>
              <a:gd name="connsiteY20" fmla="*/ 864 h 5166360"/>
              <a:gd name="connsiteX21" fmla="*/ 748500 w 12191999"/>
              <a:gd name="connsiteY21" fmla="*/ 864 h 5166360"/>
              <a:gd name="connsiteX22" fmla="*/ 0 w 12191999"/>
              <a:gd name="connsiteY22" fmla="*/ 864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191999" h="5166360">
                <a:moveTo>
                  <a:pt x="0" y="0"/>
                </a:moveTo>
                <a:lnTo>
                  <a:pt x="1822388" y="0"/>
                </a:lnTo>
                <a:lnTo>
                  <a:pt x="6468290" y="0"/>
                </a:lnTo>
                <a:lnTo>
                  <a:pt x="7796394" y="0"/>
                </a:lnTo>
                <a:lnTo>
                  <a:pt x="8376834" y="0"/>
                </a:lnTo>
                <a:lnTo>
                  <a:pt x="9704938" y="0"/>
                </a:lnTo>
                <a:lnTo>
                  <a:pt x="9704938" y="2"/>
                </a:lnTo>
                <a:lnTo>
                  <a:pt x="10283456" y="2"/>
                </a:lnTo>
                <a:lnTo>
                  <a:pt x="10863897" y="2"/>
                </a:lnTo>
                <a:lnTo>
                  <a:pt x="12191999" y="2"/>
                </a:lnTo>
                <a:lnTo>
                  <a:pt x="12191999" y="5166360"/>
                </a:lnTo>
                <a:lnTo>
                  <a:pt x="0" y="5166360"/>
                </a:lnTo>
                <a:lnTo>
                  <a:pt x="0" y="2604436"/>
                </a:lnTo>
                <a:lnTo>
                  <a:pt x="862341" y="743371"/>
                </a:lnTo>
                <a:lnTo>
                  <a:pt x="0" y="743371"/>
                </a:lnTo>
                <a:lnTo>
                  <a:pt x="0" y="742508"/>
                </a:lnTo>
                <a:lnTo>
                  <a:pt x="92826" y="742508"/>
                </a:lnTo>
                <a:lnTo>
                  <a:pt x="406486" y="742508"/>
                </a:lnTo>
                <a:lnTo>
                  <a:pt x="406486" y="742507"/>
                </a:lnTo>
                <a:lnTo>
                  <a:pt x="862741" y="742507"/>
                </a:lnTo>
                <a:lnTo>
                  <a:pt x="1206388" y="864"/>
                </a:lnTo>
                <a:lnTo>
                  <a:pt x="748500" y="864"/>
                </a:lnTo>
                <a:lnTo>
                  <a:pt x="0" y="864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479F5F2B-8B58-4140-AE6A-51F6C67B1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1641"/>
            <a:ext cx="971654" cy="2096979"/>
          </a:xfrm>
          <a:custGeom>
            <a:avLst/>
            <a:gdLst>
              <a:gd name="connsiteX0" fmla="*/ 0 w 971654"/>
              <a:gd name="connsiteY0" fmla="*/ 0 h 2096979"/>
              <a:gd name="connsiteX1" fmla="*/ 971654 w 971654"/>
              <a:gd name="connsiteY1" fmla="*/ 0 h 2096979"/>
              <a:gd name="connsiteX2" fmla="*/ 0 w 971654"/>
              <a:gd name="connsiteY2" fmla="*/ 2096979 h 2096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1654" h="2096979">
                <a:moveTo>
                  <a:pt x="0" y="0"/>
                </a:moveTo>
                <a:lnTo>
                  <a:pt x="971654" y="0"/>
                </a:lnTo>
                <a:lnTo>
                  <a:pt x="0" y="2096979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BC0221E-D73C-4A3F-9A18-AEC452EFD3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3363" y="2176272"/>
            <a:ext cx="9367204" cy="4041648"/>
          </a:xfrm>
        </p:spPr>
        <p:txBody>
          <a:bodyPr anchor="t"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10. Wat vindt u van de winkelinrichting? (meerdere antwoorden mogelijk)</a:t>
            </a:r>
          </a:p>
          <a:p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Netjes – 17x</a:t>
            </a:r>
          </a:p>
          <a:p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Overzichtelijk – 19x</a:t>
            </a:r>
          </a:p>
          <a:p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Rommelig – 1x </a:t>
            </a:r>
          </a:p>
          <a:p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Onoverzichtelijk – 3x 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23DFD38D-E893-49FB-9C25-5D020E83E6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5575" y="3607748"/>
            <a:ext cx="3794991" cy="2531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7713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A1C620-8665-4761-B746-1B477A399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363" y="365760"/>
            <a:ext cx="9367203" cy="1188720"/>
          </a:xfrm>
        </p:spPr>
        <p:txBody>
          <a:bodyPr>
            <a:norm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De 6 p’s </a:t>
            </a: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7CB4857B-ED7C-444D-9F04-2F885114A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764099" cy="1558212"/>
          </a:xfrm>
          <a:custGeom>
            <a:avLst/>
            <a:gdLst>
              <a:gd name="connsiteX0" fmla="*/ 0 w 1764099"/>
              <a:gd name="connsiteY0" fmla="*/ 0 h 1558212"/>
              <a:gd name="connsiteX1" fmla="*/ 1764099 w 1764099"/>
              <a:gd name="connsiteY1" fmla="*/ 0 h 1558212"/>
              <a:gd name="connsiteX2" fmla="*/ 1042087 w 1764099"/>
              <a:gd name="connsiteY2" fmla="*/ 1558212 h 1558212"/>
              <a:gd name="connsiteX3" fmla="*/ 0 w 1764099"/>
              <a:gd name="connsiteY3" fmla="*/ 1558212 h 1558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4099" h="1558212">
                <a:moveTo>
                  <a:pt x="0" y="0"/>
                </a:moveTo>
                <a:lnTo>
                  <a:pt x="1764099" y="0"/>
                </a:lnTo>
                <a:lnTo>
                  <a:pt x="1042087" y="1558212"/>
                </a:lnTo>
                <a:lnTo>
                  <a:pt x="0" y="155821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D18046FB-44EA-4FD8-A585-EA09A319B2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691640"/>
            <a:ext cx="12191999" cy="5166360"/>
          </a:xfrm>
          <a:custGeom>
            <a:avLst/>
            <a:gdLst>
              <a:gd name="connsiteX0" fmla="*/ 0 w 12191999"/>
              <a:gd name="connsiteY0" fmla="*/ 0 h 5166360"/>
              <a:gd name="connsiteX1" fmla="*/ 1822388 w 12191999"/>
              <a:gd name="connsiteY1" fmla="*/ 0 h 5166360"/>
              <a:gd name="connsiteX2" fmla="*/ 6468290 w 12191999"/>
              <a:gd name="connsiteY2" fmla="*/ 0 h 5166360"/>
              <a:gd name="connsiteX3" fmla="*/ 7796394 w 12191999"/>
              <a:gd name="connsiteY3" fmla="*/ 0 h 5166360"/>
              <a:gd name="connsiteX4" fmla="*/ 8376834 w 12191999"/>
              <a:gd name="connsiteY4" fmla="*/ 0 h 5166360"/>
              <a:gd name="connsiteX5" fmla="*/ 9704938 w 12191999"/>
              <a:gd name="connsiteY5" fmla="*/ 0 h 5166360"/>
              <a:gd name="connsiteX6" fmla="*/ 9704938 w 12191999"/>
              <a:gd name="connsiteY6" fmla="*/ 2 h 5166360"/>
              <a:gd name="connsiteX7" fmla="*/ 10283456 w 12191999"/>
              <a:gd name="connsiteY7" fmla="*/ 2 h 5166360"/>
              <a:gd name="connsiteX8" fmla="*/ 10863897 w 12191999"/>
              <a:gd name="connsiteY8" fmla="*/ 2 h 5166360"/>
              <a:gd name="connsiteX9" fmla="*/ 12191999 w 12191999"/>
              <a:gd name="connsiteY9" fmla="*/ 2 h 5166360"/>
              <a:gd name="connsiteX10" fmla="*/ 12191999 w 12191999"/>
              <a:gd name="connsiteY10" fmla="*/ 5166360 h 5166360"/>
              <a:gd name="connsiteX11" fmla="*/ 0 w 12191999"/>
              <a:gd name="connsiteY11" fmla="*/ 5166360 h 5166360"/>
              <a:gd name="connsiteX12" fmla="*/ 0 w 12191999"/>
              <a:gd name="connsiteY12" fmla="*/ 2604436 h 5166360"/>
              <a:gd name="connsiteX13" fmla="*/ 862341 w 12191999"/>
              <a:gd name="connsiteY13" fmla="*/ 743371 h 5166360"/>
              <a:gd name="connsiteX14" fmla="*/ 0 w 12191999"/>
              <a:gd name="connsiteY14" fmla="*/ 743371 h 5166360"/>
              <a:gd name="connsiteX15" fmla="*/ 0 w 12191999"/>
              <a:gd name="connsiteY15" fmla="*/ 742508 h 5166360"/>
              <a:gd name="connsiteX16" fmla="*/ 92826 w 12191999"/>
              <a:gd name="connsiteY16" fmla="*/ 742508 h 5166360"/>
              <a:gd name="connsiteX17" fmla="*/ 406486 w 12191999"/>
              <a:gd name="connsiteY17" fmla="*/ 742508 h 5166360"/>
              <a:gd name="connsiteX18" fmla="*/ 406486 w 12191999"/>
              <a:gd name="connsiteY18" fmla="*/ 742507 h 5166360"/>
              <a:gd name="connsiteX19" fmla="*/ 862741 w 12191999"/>
              <a:gd name="connsiteY19" fmla="*/ 742507 h 5166360"/>
              <a:gd name="connsiteX20" fmla="*/ 1206388 w 12191999"/>
              <a:gd name="connsiteY20" fmla="*/ 864 h 5166360"/>
              <a:gd name="connsiteX21" fmla="*/ 748500 w 12191999"/>
              <a:gd name="connsiteY21" fmla="*/ 864 h 5166360"/>
              <a:gd name="connsiteX22" fmla="*/ 0 w 12191999"/>
              <a:gd name="connsiteY22" fmla="*/ 864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191999" h="5166360">
                <a:moveTo>
                  <a:pt x="0" y="0"/>
                </a:moveTo>
                <a:lnTo>
                  <a:pt x="1822388" y="0"/>
                </a:lnTo>
                <a:lnTo>
                  <a:pt x="6468290" y="0"/>
                </a:lnTo>
                <a:lnTo>
                  <a:pt x="7796394" y="0"/>
                </a:lnTo>
                <a:lnTo>
                  <a:pt x="8376834" y="0"/>
                </a:lnTo>
                <a:lnTo>
                  <a:pt x="9704938" y="0"/>
                </a:lnTo>
                <a:lnTo>
                  <a:pt x="9704938" y="2"/>
                </a:lnTo>
                <a:lnTo>
                  <a:pt x="10283456" y="2"/>
                </a:lnTo>
                <a:lnTo>
                  <a:pt x="10863897" y="2"/>
                </a:lnTo>
                <a:lnTo>
                  <a:pt x="12191999" y="2"/>
                </a:lnTo>
                <a:lnTo>
                  <a:pt x="12191999" y="5166360"/>
                </a:lnTo>
                <a:lnTo>
                  <a:pt x="0" y="5166360"/>
                </a:lnTo>
                <a:lnTo>
                  <a:pt x="0" y="2604436"/>
                </a:lnTo>
                <a:lnTo>
                  <a:pt x="862341" y="743371"/>
                </a:lnTo>
                <a:lnTo>
                  <a:pt x="0" y="743371"/>
                </a:lnTo>
                <a:lnTo>
                  <a:pt x="0" y="742508"/>
                </a:lnTo>
                <a:lnTo>
                  <a:pt x="92826" y="742508"/>
                </a:lnTo>
                <a:lnTo>
                  <a:pt x="406486" y="742508"/>
                </a:lnTo>
                <a:lnTo>
                  <a:pt x="406486" y="742507"/>
                </a:lnTo>
                <a:lnTo>
                  <a:pt x="862741" y="742507"/>
                </a:lnTo>
                <a:lnTo>
                  <a:pt x="1206388" y="864"/>
                </a:lnTo>
                <a:lnTo>
                  <a:pt x="748500" y="864"/>
                </a:lnTo>
                <a:lnTo>
                  <a:pt x="0" y="864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479F5F2B-8B58-4140-AE6A-51F6C67B1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1641"/>
            <a:ext cx="971654" cy="2096979"/>
          </a:xfrm>
          <a:custGeom>
            <a:avLst/>
            <a:gdLst>
              <a:gd name="connsiteX0" fmla="*/ 0 w 971654"/>
              <a:gd name="connsiteY0" fmla="*/ 0 h 2096979"/>
              <a:gd name="connsiteX1" fmla="*/ 971654 w 971654"/>
              <a:gd name="connsiteY1" fmla="*/ 0 h 2096979"/>
              <a:gd name="connsiteX2" fmla="*/ 0 w 971654"/>
              <a:gd name="connsiteY2" fmla="*/ 2096979 h 2096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1654" h="2096979">
                <a:moveTo>
                  <a:pt x="0" y="0"/>
                </a:moveTo>
                <a:lnTo>
                  <a:pt x="971654" y="0"/>
                </a:lnTo>
                <a:lnTo>
                  <a:pt x="0" y="2096979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BC0221E-D73C-4A3F-9A18-AEC452EFD3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3363" y="2176272"/>
            <a:ext cx="9367204" cy="4041648"/>
          </a:xfrm>
        </p:spPr>
        <p:txBody>
          <a:bodyPr anchor="t"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nl-NL" sz="2400">
                <a:latin typeface="Arial" panose="020B0604020202020204" pitchFamily="34" charset="0"/>
                <a:cs typeface="Arial" panose="020B0604020202020204" pitchFamily="34" charset="0"/>
              </a:rPr>
              <a:t>Promotie: advertentie in de krant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nl-NL" sz="2400">
                <a:latin typeface="Arial" panose="020B0604020202020204" pitchFamily="34" charset="0"/>
                <a:cs typeface="Arial" panose="020B0604020202020204" pitchFamily="34" charset="0"/>
              </a:rPr>
              <a:t>Plaats: Vroomshoop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nl-NL" sz="2400">
                <a:latin typeface="Arial" panose="020B0604020202020204" pitchFamily="34" charset="0"/>
                <a:cs typeface="Arial" panose="020B0604020202020204" pitchFamily="34" charset="0"/>
              </a:rPr>
              <a:t>Personeel: minimaal 2 medewerkers in de winkel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nl-NL" sz="2400">
                <a:latin typeface="Arial" panose="020B0604020202020204" pitchFamily="34" charset="0"/>
                <a:cs typeface="Arial" panose="020B0604020202020204" pitchFamily="34" charset="0"/>
              </a:rPr>
              <a:t>Product: knutselspul, schoolspullen, boeken en kaarten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nl-NL" sz="2400">
                <a:latin typeface="Arial" panose="020B0604020202020204" pitchFamily="34" charset="0"/>
                <a:cs typeface="Arial" panose="020B0604020202020204" pitchFamily="34" charset="0"/>
              </a:rPr>
              <a:t>Prijs: goede prijs kwaliteit verhouding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nl-NL" sz="2400">
                <a:latin typeface="Arial" panose="020B0604020202020204" pitchFamily="34" charset="0"/>
                <a:cs typeface="Arial" panose="020B0604020202020204" pitchFamily="34" charset="0"/>
              </a:rPr>
              <a:t>Presentatie: in schappen, tafelpresentaties en kaartenhouders </a:t>
            </a:r>
          </a:p>
        </p:txBody>
      </p:sp>
    </p:spTree>
    <p:extLst>
      <p:ext uri="{BB962C8B-B14F-4D97-AF65-F5344CB8AC3E}">
        <p14:creationId xmlns:p14="http://schemas.microsoft.com/office/powerpoint/2010/main" val="23469150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A1C620-8665-4761-B746-1B477A399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363" y="365760"/>
            <a:ext cx="9367203" cy="1188720"/>
          </a:xfrm>
        </p:spPr>
        <p:txBody>
          <a:bodyPr>
            <a:normAutofit/>
          </a:bodyPr>
          <a:lstStyle/>
          <a:p>
            <a:r>
              <a:rPr lang="nl-NL">
                <a:latin typeface="Arial" panose="020B0604020202020204" pitchFamily="34" charset="0"/>
                <a:cs typeface="Arial" panose="020B0604020202020204" pitchFamily="34" charset="0"/>
              </a:rPr>
              <a:t>Uitslagen enquête  </a:t>
            </a: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7CB4857B-ED7C-444D-9F04-2F885114A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764099" cy="1558212"/>
          </a:xfrm>
          <a:custGeom>
            <a:avLst/>
            <a:gdLst>
              <a:gd name="connsiteX0" fmla="*/ 0 w 1764099"/>
              <a:gd name="connsiteY0" fmla="*/ 0 h 1558212"/>
              <a:gd name="connsiteX1" fmla="*/ 1764099 w 1764099"/>
              <a:gd name="connsiteY1" fmla="*/ 0 h 1558212"/>
              <a:gd name="connsiteX2" fmla="*/ 1042087 w 1764099"/>
              <a:gd name="connsiteY2" fmla="*/ 1558212 h 1558212"/>
              <a:gd name="connsiteX3" fmla="*/ 0 w 1764099"/>
              <a:gd name="connsiteY3" fmla="*/ 1558212 h 1558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4099" h="1558212">
                <a:moveTo>
                  <a:pt x="0" y="0"/>
                </a:moveTo>
                <a:lnTo>
                  <a:pt x="1764099" y="0"/>
                </a:lnTo>
                <a:lnTo>
                  <a:pt x="1042087" y="1558212"/>
                </a:lnTo>
                <a:lnTo>
                  <a:pt x="0" y="155821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18046FB-44EA-4FD8-A585-EA09A319B2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691640"/>
            <a:ext cx="12191999" cy="5166360"/>
          </a:xfrm>
          <a:custGeom>
            <a:avLst/>
            <a:gdLst>
              <a:gd name="connsiteX0" fmla="*/ 0 w 12191999"/>
              <a:gd name="connsiteY0" fmla="*/ 0 h 5166360"/>
              <a:gd name="connsiteX1" fmla="*/ 1822388 w 12191999"/>
              <a:gd name="connsiteY1" fmla="*/ 0 h 5166360"/>
              <a:gd name="connsiteX2" fmla="*/ 6468290 w 12191999"/>
              <a:gd name="connsiteY2" fmla="*/ 0 h 5166360"/>
              <a:gd name="connsiteX3" fmla="*/ 7796394 w 12191999"/>
              <a:gd name="connsiteY3" fmla="*/ 0 h 5166360"/>
              <a:gd name="connsiteX4" fmla="*/ 8376834 w 12191999"/>
              <a:gd name="connsiteY4" fmla="*/ 0 h 5166360"/>
              <a:gd name="connsiteX5" fmla="*/ 9704938 w 12191999"/>
              <a:gd name="connsiteY5" fmla="*/ 0 h 5166360"/>
              <a:gd name="connsiteX6" fmla="*/ 9704938 w 12191999"/>
              <a:gd name="connsiteY6" fmla="*/ 2 h 5166360"/>
              <a:gd name="connsiteX7" fmla="*/ 10283456 w 12191999"/>
              <a:gd name="connsiteY7" fmla="*/ 2 h 5166360"/>
              <a:gd name="connsiteX8" fmla="*/ 10863897 w 12191999"/>
              <a:gd name="connsiteY8" fmla="*/ 2 h 5166360"/>
              <a:gd name="connsiteX9" fmla="*/ 12191999 w 12191999"/>
              <a:gd name="connsiteY9" fmla="*/ 2 h 5166360"/>
              <a:gd name="connsiteX10" fmla="*/ 12191999 w 12191999"/>
              <a:gd name="connsiteY10" fmla="*/ 5166360 h 5166360"/>
              <a:gd name="connsiteX11" fmla="*/ 0 w 12191999"/>
              <a:gd name="connsiteY11" fmla="*/ 5166360 h 5166360"/>
              <a:gd name="connsiteX12" fmla="*/ 0 w 12191999"/>
              <a:gd name="connsiteY12" fmla="*/ 2604436 h 5166360"/>
              <a:gd name="connsiteX13" fmla="*/ 862341 w 12191999"/>
              <a:gd name="connsiteY13" fmla="*/ 743371 h 5166360"/>
              <a:gd name="connsiteX14" fmla="*/ 0 w 12191999"/>
              <a:gd name="connsiteY14" fmla="*/ 743371 h 5166360"/>
              <a:gd name="connsiteX15" fmla="*/ 0 w 12191999"/>
              <a:gd name="connsiteY15" fmla="*/ 742508 h 5166360"/>
              <a:gd name="connsiteX16" fmla="*/ 92826 w 12191999"/>
              <a:gd name="connsiteY16" fmla="*/ 742508 h 5166360"/>
              <a:gd name="connsiteX17" fmla="*/ 406486 w 12191999"/>
              <a:gd name="connsiteY17" fmla="*/ 742508 h 5166360"/>
              <a:gd name="connsiteX18" fmla="*/ 406486 w 12191999"/>
              <a:gd name="connsiteY18" fmla="*/ 742507 h 5166360"/>
              <a:gd name="connsiteX19" fmla="*/ 862741 w 12191999"/>
              <a:gd name="connsiteY19" fmla="*/ 742507 h 5166360"/>
              <a:gd name="connsiteX20" fmla="*/ 1206388 w 12191999"/>
              <a:gd name="connsiteY20" fmla="*/ 864 h 5166360"/>
              <a:gd name="connsiteX21" fmla="*/ 748500 w 12191999"/>
              <a:gd name="connsiteY21" fmla="*/ 864 h 5166360"/>
              <a:gd name="connsiteX22" fmla="*/ 0 w 12191999"/>
              <a:gd name="connsiteY22" fmla="*/ 864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191999" h="5166360">
                <a:moveTo>
                  <a:pt x="0" y="0"/>
                </a:moveTo>
                <a:lnTo>
                  <a:pt x="1822388" y="0"/>
                </a:lnTo>
                <a:lnTo>
                  <a:pt x="6468290" y="0"/>
                </a:lnTo>
                <a:lnTo>
                  <a:pt x="7796394" y="0"/>
                </a:lnTo>
                <a:lnTo>
                  <a:pt x="8376834" y="0"/>
                </a:lnTo>
                <a:lnTo>
                  <a:pt x="9704938" y="0"/>
                </a:lnTo>
                <a:lnTo>
                  <a:pt x="9704938" y="2"/>
                </a:lnTo>
                <a:lnTo>
                  <a:pt x="10283456" y="2"/>
                </a:lnTo>
                <a:lnTo>
                  <a:pt x="10863897" y="2"/>
                </a:lnTo>
                <a:lnTo>
                  <a:pt x="12191999" y="2"/>
                </a:lnTo>
                <a:lnTo>
                  <a:pt x="12191999" y="5166360"/>
                </a:lnTo>
                <a:lnTo>
                  <a:pt x="0" y="5166360"/>
                </a:lnTo>
                <a:lnTo>
                  <a:pt x="0" y="2604436"/>
                </a:lnTo>
                <a:lnTo>
                  <a:pt x="862341" y="743371"/>
                </a:lnTo>
                <a:lnTo>
                  <a:pt x="0" y="743371"/>
                </a:lnTo>
                <a:lnTo>
                  <a:pt x="0" y="742508"/>
                </a:lnTo>
                <a:lnTo>
                  <a:pt x="92826" y="742508"/>
                </a:lnTo>
                <a:lnTo>
                  <a:pt x="406486" y="742508"/>
                </a:lnTo>
                <a:lnTo>
                  <a:pt x="406486" y="742507"/>
                </a:lnTo>
                <a:lnTo>
                  <a:pt x="862741" y="742507"/>
                </a:lnTo>
                <a:lnTo>
                  <a:pt x="1206388" y="864"/>
                </a:lnTo>
                <a:lnTo>
                  <a:pt x="748500" y="864"/>
                </a:lnTo>
                <a:lnTo>
                  <a:pt x="0" y="864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479F5F2B-8B58-4140-AE6A-51F6C67B1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1641"/>
            <a:ext cx="971654" cy="2096979"/>
          </a:xfrm>
          <a:custGeom>
            <a:avLst/>
            <a:gdLst>
              <a:gd name="connsiteX0" fmla="*/ 0 w 971654"/>
              <a:gd name="connsiteY0" fmla="*/ 0 h 2096979"/>
              <a:gd name="connsiteX1" fmla="*/ 971654 w 971654"/>
              <a:gd name="connsiteY1" fmla="*/ 0 h 2096979"/>
              <a:gd name="connsiteX2" fmla="*/ 0 w 971654"/>
              <a:gd name="connsiteY2" fmla="*/ 2096979 h 2096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1654" h="2096979">
                <a:moveTo>
                  <a:pt x="0" y="0"/>
                </a:moveTo>
                <a:lnTo>
                  <a:pt x="971654" y="0"/>
                </a:lnTo>
                <a:lnTo>
                  <a:pt x="0" y="2096979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BC0221E-D73C-4A3F-9A18-AEC452EFD3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3363" y="2176272"/>
            <a:ext cx="9367204" cy="4041648"/>
          </a:xfrm>
        </p:spPr>
        <p:txBody>
          <a:bodyPr anchor="t"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11. Hoe vindt u dat de producten in de winkel liggen qua presentatie?</a:t>
            </a:r>
          </a:p>
          <a:p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Perfect – 18%  </a:t>
            </a:r>
          </a:p>
          <a:p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Goed – 70%</a:t>
            </a:r>
          </a:p>
          <a:p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Voldoende – 12%</a:t>
            </a:r>
          </a:p>
          <a:p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Onvoldoende – 0% </a:t>
            </a:r>
          </a:p>
          <a:p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Slecht – 0%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7B2693AA-C314-476E-8959-E608DC8C7E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5675" y="3557711"/>
            <a:ext cx="4555961" cy="256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0196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A1C620-8665-4761-B746-1B477A399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363" y="365760"/>
            <a:ext cx="9367203" cy="1188720"/>
          </a:xfrm>
        </p:spPr>
        <p:txBody>
          <a:bodyPr>
            <a:normAutofit/>
          </a:bodyPr>
          <a:lstStyle/>
          <a:p>
            <a:r>
              <a:rPr lang="nl-NL">
                <a:latin typeface="Arial" panose="020B0604020202020204" pitchFamily="34" charset="0"/>
                <a:cs typeface="Arial" panose="020B0604020202020204" pitchFamily="34" charset="0"/>
              </a:rPr>
              <a:t>Uitslagen enquête  </a:t>
            </a: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7CB4857B-ED7C-444D-9F04-2F885114A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764099" cy="1558212"/>
          </a:xfrm>
          <a:custGeom>
            <a:avLst/>
            <a:gdLst>
              <a:gd name="connsiteX0" fmla="*/ 0 w 1764099"/>
              <a:gd name="connsiteY0" fmla="*/ 0 h 1558212"/>
              <a:gd name="connsiteX1" fmla="*/ 1764099 w 1764099"/>
              <a:gd name="connsiteY1" fmla="*/ 0 h 1558212"/>
              <a:gd name="connsiteX2" fmla="*/ 1042087 w 1764099"/>
              <a:gd name="connsiteY2" fmla="*/ 1558212 h 1558212"/>
              <a:gd name="connsiteX3" fmla="*/ 0 w 1764099"/>
              <a:gd name="connsiteY3" fmla="*/ 1558212 h 1558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4099" h="1558212">
                <a:moveTo>
                  <a:pt x="0" y="0"/>
                </a:moveTo>
                <a:lnTo>
                  <a:pt x="1764099" y="0"/>
                </a:lnTo>
                <a:lnTo>
                  <a:pt x="1042087" y="1558212"/>
                </a:lnTo>
                <a:lnTo>
                  <a:pt x="0" y="155821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18046FB-44EA-4FD8-A585-EA09A319B2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691640"/>
            <a:ext cx="12191999" cy="5166360"/>
          </a:xfrm>
          <a:custGeom>
            <a:avLst/>
            <a:gdLst>
              <a:gd name="connsiteX0" fmla="*/ 0 w 12191999"/>
              <a:gd name="connsiteY0" fmla="*/ 0 h 5166360"/>
              <a:gd name="connsiteX1" fmla="*/ 1822388 w 12191999"/>
              <a:gd name="connsiteY1" fmla="*/ 0 h 5166360"/>
              <a:gd name="connsiteX2" fmla="*/ 6468290 w 12191999"/>
              <a:gd name="connsiteY2" fmla="*/ 0 h 5166360"/>
              <a:gd name="connsiteX3" fmla="*/ 7796394 w 12191999"/>
              <a:gd name="connsiteY3" fmla="*/ 0 h 5166360"/>
              <a:gd name="connsiteX4" fmla="*/ 8376834 w 12191999"/>
              <a:gd name="connsiteY4" fmla="*/ 0 h 5166360"/>
              <a:gd name="connsiteX5" fmla="*/ 9704938 w 12191999"/>
              <a:gd name="connsiteY5" fmla="*/ 0 h 5166360"/>
              <a:gd name="connsiteX6" fmla="*/ 9704938 w 12191999"/>
              <a:gd name="connsiteY6" fmla="*/ 2 h 5166360"/>
              <a:gd name="connsiteX7" fmla="*/ 10283456 w 12191999"/>
              <a:gd name="connsiteY7" fmla="*/ 2 h 5166360"/>
              <a:gd name="connsiteX8" fmla="*/ 10863897 w 12191999"/>
              <a:gd name="connsiteY8" fmla="*/ 2 h 5166360"/>
              <a:gd name="connsiteX9" fmla="*/ 12191999 w 12191999"/>
              <a:gd name="connsiteY9" fmla="*/ 2 h 5166360"/>
              <a:gd name="connsiteX10" fmla="*/ 12191999 w 12191999"/>
              <a:gd name="connsiteY10" fmla="*/ 5166360 h 5166360"/>
              <a:gd name="connsiteX11" fmla="*/ 0 w 12191999"/>
              <a:gd name="connsiteY11" fmla="*/ 5166360 h 5166360"/>
              <a:gd name="connsiteX12" fmla="*/ 0 w 12191999"/>
              <a:gd name="connsiteY12" fmla="*/ 2604436 h 5166360"/>
              <a:gd name="connsiteX13" fmla="*/ 862341 w 12191999"/>
              <a:gd name="connsiteY13" fmla="*/ 743371 h 5166360"/>
              <a:gd name="connsiteX14" fmla="*/ 0 w 12191999"/>
              <a:gd name="connsiteY14" fmla="*/ 743371 h 5166360"/>
              <a:gd name="connsiteX15" fmla="*/ 0 w 12191999"/>
              <a:gd name="connsiteY15" fmla="*/ 742508 h 5166360"/>
              <a:gd name="connsiteX16" fmla="*/ 92826 w 12191999"/>
              <a:gd name="connsiteY16" fmla="*/ 742508 h 5166360"/>
              <a:gd name="connsiteX17" fmla="*/ 406486 w 12191999"/>
              <a:gd name="connsiteY17" fmla="*/ 742508 h 5166360"/>
              <a:gd name="connsiteX18" fmla="*/ 406486 w 12191999"/>
              <a:gd name="connsiteY18" fmla="*/ 742507 h 5166360"/>
              <a:gd name="connsiteX19" fmla="*/ 862741 w 12191999"/>
              <a:gd name="connsiteY19" fmla="*/ 742507 h 5166360"/>
              <a:gd name="connsiteX20" fmla="*/ 1206388 w 12191999"/>
              <a:gd name="connsiteY20" fmla="*/ 864 h 5166360"/>
              <a:gd name="connsiteX21" fmla="*/ 748500 w 12191999"/>
              <a:gd name="connsiteY21" fmla="*/ 864 h 5166360"/>
              <a:gd name="connsiteX22" fmla="*/ 0 w 12191999"/>
              <a:gd name="connsiteY22" fmla="*/ 864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191999" h="5166360">
                <a:moveTo>
                  <a:pt x="0" y="0"/>
                </a:moveTo>
                <a:lnTo>
                  <a:pt x="1822388" y="0"/>
                </a:lnTo>
                <a:lnTo>
                  <a:pt x="6468290" y="0"/>
                </a:lnTo>
                <a:lnTo>
                  <a:pt x="7796394" y="0"/>
                </a:lnTo>
                <a:lnTo>
                  <a:pt x="8376834" y="0"/>
                </a:lnTo>
                <a:lnTo>
                  <a:pt x="9704938" y="0"/>
                </a:lnTo>
                <a:lnTo>
                  <a:pt x="9704938" y="2"/>
                </a:lnTo>
                <a:lnTo>
                  <a:pt x="10283456" y="2"/>
                </a:lnTo>
                <a:lnTo>
                  <a:pt x="10863897" y="2"/>
                </a:lnTo>
                <a:lnTo>
                  <a:pt x="12191999" y="2"/>
                </a:lnTo>
                <a:lnTo>
                  <a:pt x="12191999" y="5166360"/>
                </a:lnTo>
                <a:lnTo>
                  <a:pt x="0" y="5166360"/>
                </a:lnTo>
                <a:lnTo>
                  <a:pt x="0" y="2604436"/>
                </a:lnTo>
                <a:lnTo>
                  <a:pt x="862341" y="743371"/>
                </a:lnTo>
                <a:lnTo>
                  <a:pt x="0" y="743371"/>
                </a:lnTo>
                <a:lnTo>
                  <a:pt x="0" y="742508"/>
                </a:lnTo>
                <a:lnTo>
                  <a:pt x="92826" y="742508"/>
                </a:lnTo>
                <a:lnTo>
                  <a:pt x="406486" y="742508"/>
                </a:lnTo>
                <a:lnTo>
                  <a:pt x="406486" y="742507"/>
                </a:lnTo>
                <a:lnTo>
                  <a:pt x="862741" y="742507"/>
                </a:lnTo>
                <a:lnTo>
                  <a:pt x="1206388" y="864"/>
                </a:lnTo>
                <a:lnTo>
                  <a:pt x="748500" y="864"/>
                </a:lnTo>
                <a:lnTo>
                  <a:pt x="0" y="864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479F5F2B-8B58-4140-AE6A-51F6C67B1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1641"/>
            <a:ext cx="971654" cy="2096979"/>
          </a:xfrm>
          <a:custGeom>
            <a:avLst/>
            <a:gdLst>
              <a:gd name="connsiteX0" fmla="*/ 0 w 971654"/>
              <a:gd name="connsiteY0" fmla="*/ 0 h 2096979"/>
              <a:gd name="connsiteX1" fmla="*/ 971654 w 971654"/>
              <a:gd name="connsiteY1" fmla="*/ 0 h 2096979"/>
              <a:gd name="connsiteX2" fmla="*/ 0 w 971654"/>
              <a:gd name="connsiteY2" fmla="*/ 2096979 h 2096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1654" h="2096979">
                <a:moveTo>
                  <a:pt x="0" y="0"/>
                </a:moveTo>
                <a:lnTo>
                  <a:pt x="971654" y="0"/>
                </a:lnTo>
                <a:lnTo>
                  <a:pt x="0" y="2096979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BC0221E-D73C-4A3F-9A18-AEC452EFD3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3363" y="2176272"/>
            <a:ext cx="9367204" cy="4041648"/>
          </a:xfrm>
        </p:spPr>
        <p:txBody>
          <a:bodyPr anchor="t"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12. Ontvangt u van deze winkel reclamefolders? 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Ja – 100%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Nee – 0%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C6393117-650A-43FC-BCB3-6D5C5ADE2D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0053" y="2176272"/>
            <a:ext cx="2088491" cy="4041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87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A1C620-8665-4761-B746-1B477A399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363" y="365760"/>
            <a:ext cx="9367203" cy="1188720"/>
          </a:xfrm>
        </p:spPr>
        <p:txBody>
          <a:bodyPr>
            <a:normAutofit/>
          </a:bodyPr>
          <a:lstStyle/>
          <a:p>
            <a:r>
              <a:rPr lang="nl-NL">
                <a:latin typeface="Arial" panose="020B0604020202020204" pitchFamily="34" charset="0"/>
                <a:cs typeface="Arial" panose="020B0604020202020204" pitchFamily="34" charset="0"/>
              </a:rPr>
              <a:t>Uitslagen enquête  </a:t>
            </a: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7CB4857B-ED7C-444D-9F04-2F885114A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764099" cy="1558212"/>
          </a:xfrm>
          <a:custGeom>
            <a:avLst/>
            <a:gdLst>
              <a:gd name="connsiteX0" fmla="*/ 0 w 1764099"/>
              <a:gd name="connsiteY0" fmla="*/ 0 h 1558212"/>
              <a:gd name="connsiteX1" fmla="*/ 1764099 w 1764099"/>
              <a:gd name="connsiteY1" fmla="*/ 0 h 1558212"/>
              <a:gd name="connsiteX2" fmla="*/ 1042087 w 1764099"/>
              <a:gd name="connsiteY2" fmla="*/ 1558212 h 1558212"/>
              <a:gd name="connsiteX3" fmla="*/ 0 w 1764099"/>
              <a:gd name="connsiteY3" fmla="*/ 1558212 h 1558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4099" h="1558212">
                <a:moveTo>
                  <a:pt x="0" y="0"/>
                </a:moveTo>
                <a:lnTo>
                  <a:pt x="1764099" y="0"/>
                </a:lnTo>
                <a:lnTo>
                  <a:pt x="1042087" y="1558212"/>
                </a:lnTo>
                <a:lnTo>
                  <a:pt x="0" y="155821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18046FB-44EA-4FD8-A585-EA09A319B2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691640"/>
            <a:ext cx="12191999" cy="5166360"/>
          </a:xfrm>
          <a:custGeom>
            <a:avLst/>
            <a:gdLst>
              <a:gd name="connsiteX0" fmla="*/ 0 w 12191999"/>
              <a:gd name="connsiteY0" fmla="*/ 0 h 5166360"/>
              <a:gd name="connsiteX1" fmla="*/ 1822388 w 12191999"/>
              <a:gd name="connsiteY1" fmla="*/ 0 h 5166360"/>
              <a:gd name="connsiteX2" fmla="*/ 6468290 w 12191999"/>
              <a:gd name="connsiteY2" fmla="*/ 0 h 5166360"/>
              <a:gd name="connsiteX3" fmla="*/ 7796394 w 12191999"/>
              <a:gd name="connsiteY3" fmla="*/ 0 h 5166360"/>
              <a:gd name="connsiteX4" fmla="*/ 8376834 w 12191999"/>
              <a:gd name="connsiteY4" fmla="*/ 0 h 5166360"/>
              <a:gd name="connsiteX5" fmla="*/ 9704938 w 12191999"/>
              <a:gd name="connsiteY5" fmla="*/ 0 h 5166360"/>
              <a:gd name="connsiteX6" fmla="*/ 9704938 w 12191999"/>
              <a:gd name="connsiteY6" fmla="*/ 2 h 5166360"/>
              <a:gd name="connsiteX7" fmla="*/ 10283456 w 12191999"/>
              <a:gd name="connsiteY7" fmla="*/ 2 h 5166360"/>
              <a:gd name="connsiteX8" fmla="*/ 10863897 w 12191999"/>
              <a:gd name="connsiteY8" fmla="*/ 2 h 5166360"/>
              <a:gd name="connsiteX9" fmla="*/ 12191999 w 12191999"/>
              <a:gd name="connsiteY9" fmla="*/ 2 h 5166360"/>
              <a:gd name="connsiteX10" fmla="*/ 12191999 w 12191999"/>
              <a:gd name="connsiteY10" fmla="*/ 5166360 h 5166360"/>
              <a:gd name="connsiteX11" fmla="*/ 0 w 12191999"/>
              <a:gd name="connsiteY11" fmla="*/ 5166360 h 5166360"/>
              <a:gd name="connsiteX12" fmla="*/ 0 w 12191999"/>
              <a:gd name="connsiteY12" fmla="*/ 2604436 h 5166360"/>
              <a:gd name="connsiteX13" fmla="*/ 862341 w 12191999"/>
              <a:gd name="connsiteY13" fmla="*/ 743371 h 5166360"/>
              <a:gd name="connsiteX14" fmla="*/ 0 w 12191999"/>
              <a:gd name="connsiteY14" fmla="*/ 743371 h 5166360"/>
              <a:gd name="connsiteX15" fmla="*/ 0 w 12191999"/>
              <a:gd name="connsiteY15" fmla="*/ 742508 h 5166360"/>
              <a:gd name="connsiteX16" fmla="*/ 92826 w 12191999"/>
              <a:gd name="connsiteY16" fmla="*/ 742508 h 5166360"/>
              <a:gd name="connsiteX17" fmla="*/ 406486 w 12191999"/>
              <a:gd name="connsiteY17" fmla="*/ 742508 h 5166360"/>
              <a:gd name="connsiteX18" fmla="*/ 406486 w 12191999"/>
              <a:gd name="connsiteY18" fmla="*/ 742507 h 5166360"/>
              <a:gd name="connsiteX19" fmla="*/ 862741 w 12191999"/>
              <a:gd name="connsiteY19" fmla="*/ 742507 h 5166360"/>
              <a:gd name="connsiteX20" fmla="*/ 1206388 w 12191999"/>
              <a:gd name="connsiteY20" fmla="*/ 864 h 5166360"/>
              <a:gd name="connsiteX21" fmla="*/ 748500 w 12191999"/>
              <a:gd name="connsiteY21" fmla="*/ 864 h 5166360"/>
              <a:gd name="connsiteX22" fmla="*/ 0 w 12191999"/>
              <a:gd name="connsiteY22" fmla="*/ 864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191999" h="5166360">
                <a:moveTo>
                  <a:pt x="0" y="0"/>
                </a:moveTo>
                <a:lnTo>
                  <a:pt x="1822388" y="0"/>
                </a:lnTo>
                <a:lnTo>
                  <a:pt x="6468290" y="0"/>
                </a:lnTo>
                <a:lnTo>
                  <a:pt x="7796394" y="0"/>
                </a:lnTo>
                <a:lnTo>
                  <a:pt x="8376834" y="0"/>
                </a:lnTo>
                <a:lnTo>
                  <a:pt x="9704938" y="0"/>
                </a:lnTo>
                <a:lnTo>
                  <a:pt x="9704938" y="2"/>
                </a:lnTo>
                <a:lnTo>
                  <a:pt x="10283456" y="2"/>
                </a:lnTo>
                <a:lnTo>
                  <a:pt x="10863897" y="2"/>
                </a:lnTo>
                <a:lnTo>
                  <a:pt x="12191999" y="2"/>
                </a:lnTo>
                <a:lnTo>
                  <a:pt x="12191999" y="5166360"/>
                </a:lnTo>
                <a:lnTo>
                  <a:pt x="0" y="5166360"/>
                </a:lnTo>
                <a:lnTo>
                  <a:pt x="0" y="2604436"/>
                </a:lnTo>
                <a:lnTo>
                  <a:pt x="862341" y="743371"/>
                </a:lnTo>
                <a:lnTo>
                  <a:pt x="0" y="743371"/>
                </a:lnTo>
                <a:lnTo>
                  <a:pt x="0" y="742508"/>
                </a:lnTo>
                <a:lnTo>
                  <a:pt x="92826" y="742508"/>
                </a:lnTo>
                <a:lnTo>
                  <a:pt x="406486" y="742508"/>
                </a:lnTo>
                <a:lnTo>
                  <a:pt x="406486" y="742507"/>
                </a:lnTo>
                <a:lnTo>
                  <a:pt x="862741" y="742507"/>
                </a:lnTo>
                <a:lnTo>
                  <a:pt x="1206388" y="864"/>
                </a:lnTo>
                <a:lnTo>
                  <a:pt x="748500" y="864"/>
                </a:lnTo>
                <a:lnTo>
                  <a:pt x="0" y="864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479F5F2B-8B58-4140-AE6A-51F6C67B1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1641"/>
            <a:ext cx="971654" cy="2096979"/>
          </a:xfrm>
          <a:custGeom>
            <a:avLst/>
            <a:gdLst>
              <a:gd name="connsiteX0" fmla="*/ 0 w 971654"/>
              <a:gd name="connsiteY0" fmla="*/ 0 h 2096979"/>
              <a:gd name="connsiteX1" fmla="*/ 971654 w 971654"/>
              <a:gd name="connsiteY1" fmla="*/ 0 h 2096979"/>
              <a:gd name="connsiteX2" fmla="*/ 0 w 971654"/>
              <a:gd name="connsiteY2" fmla="*/ 2096979 h 2096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1654" h="2096979">
                <a:moveTo>
                  <a:pt x="0" y="0"/>
                </a:moveTo>
                <a:lnTo>
                  <a:pt x="971654" y="0"/>
                </a:lnTo>
                <a:lnTo>
                  <a:pt x="0" y="2096979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BC0221E-D73C-4A3F-9A18-AEC452EFD3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3363" y="2176272"/>
            <a:ext cx="9367204" cy="4041648"/>
          </a:xfrm>
        </p:spPr>
        <p:txBody>
          <a:bodyPr anchor="t"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13. Volgt u de winkel op </a:t>
            </a:r>
            <a:r>
              <a:rPr lang="nl-NL" sz="2400" dirty="0" err="1">
                <a:latin typeface="Arial" panose="020B0604020202020204" pitchFamily="34" charset="0"/>
                <a:cs typeface="Arial" panose="020B0604020202020204" pitchFamily="34" charset="0"/>
              </a:rPr>
              <a:t>social</a:t>
            </a:r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 media? (meerdere antwoorden mogelijk)</a:t>
            </a:r>
          </a:p>
          <a:p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Nee – 8x</a:t>
            </a:r>
          </a:p>
          <a:p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op facebook – 14x</a:t>
            </a:r>
          </a:p>
          <a:p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op Instagram – 3x</a:t>
            </a:r>
          </a:p>
          <a:p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op twitter – 2x</a:t>
            </a:r>
          </a:p>
          <a:p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op snapchat – 0x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BC0F9CF4-BED2-46B5-8B7D-0B8226B09D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0400" y="3665681"/>
            <a:ext cx="4341091" cy="2441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0263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A1C620-8665-4761-B746-1B477A399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363" y="365760"/>
            <a:ext cx="9367203" cy="1188720"/>
          </a:xfrm>
        </p:spPr>
        <p:txBody>
          <a:bodyPr>
            <a:normAutofit/>
          </a:bodyPr>
          <a:lstStyle/>
          <a:p>
            <a:r>
              <a:rPr lang="nl-NL">
                <a:latin typeface="Arial" panose="020B0604020202020204" pitchFamily="34" charset="0"/>
                <a:cs typeface="Arial" panose="020B0604020202020204" pitchFamily="34" charset="0"/>
              </a:rPr>
              <a:t>Uitslagen enquête  </a:t>
            </a: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7CB4857B-ED7C-444D-9F04-2F885114A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764099" cy="1558212"/>
          </a:xfrm>
          <a:custGeom>
            <a:avLst/>
            <a:gdLst>
              <a:gd name="connsiteX0" fmla="*/ 0 w 1764099"/>
              <a:gd name="connsiteY0" fmla="*/ 0 h 1558212"/>
              <a:gd name="connsiteX1" fmla="*/ 1764099 w 1764099"/>
              <a:gd name="connsiteY1" fmla="*/ 0 h 1558212"/>
              <a:gd name="connsiteX2" fmla="*/ 1042087 w 1764099"/>
              <a:gd name="connsiteY2" fmla="*/ 1558212 h 1558212"/>
              <a:gd name="connsiteX3" fmla="*/ 0 w 1764099"/>
              <a:gd name="connsiteY3" fmla="*/ 1558212 h 1558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4099" h="1558212">
                <a:moveTo>
                  <a:pt x="0" y="0"/>
                </a:moveTo>
                <a:lnTo>
                  <a:pt x="1764099" y="0"/>
                </a:lnTo>
                <a:lnTo>
                  <a:pt x="1042087" y="1558212"/>
                </a:lnTo>
                <a:lnTo>
                  <a:pt x="0" y="155821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18046FB-44EA-4FD8-A585-EA09A319B2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691640"/>
            <a:ext cx="12191999" cy="5166360"/>
          </a:xfrm>
          <a:custGeom>
            <a:avLst/>
            <a:gdLst>
              <a:gd name="connsiteX0" fmla="*/ 0 w 12191999"/>
              <a:gd name="connsiteY0" fmla="*/ 0 h 5166360"/>
              <a:gd name="connsiteX1" fmla="*/ 1822388 w 12191999"/>
              <a:gd name="connsiteY1" fmla="*/ 0 h 5166360"/>
              <a:gd name="connsiteX2" fmla="*/ 6468290 w 12191999"/>
              <a:gd name="connsiteY2" fmla="*/ 0 h 5166360"/>
              <a:gd name="connsiteX3" fmla="*/ 7796394 w 12191999"/>
              <a:gd name="connsiteY3" fmla="*/ 0 h 5166360"/>
              <a:gd name="connsiteX4" fmla="*/ 8376834 w 12191999"/>
              <a:gd name="connsiteY4" fmla="*/ 0 h 5166360"/>
              <a:gd name="connsiteX5" fmla="*/ 9704938 w 12191999"/>
              <a:gd name="connsiteY5" fmla="*/ 0 h 5166360"/>
              <a:gd name="connsiteX6" fmla="*/ 9704938 w 12191999"/>
              <a:gd name="connsiteY6" fmla="*/ 2 h 5166360"/>
              <a:gd name="connsiteX7" fmla="*/ 10283456 w 12191999"/>
              <a:gd name="connsiteY7" fmla="*/ 2 h 5166360"/>
              <a:gd name="connsiteX8" fmla="*/ 10863897 w 12191999"/>
              <a:gd name="connsiteY8" fmla="*/ 2 h 5166360"/>
              <a:gd name="connsiteX9" fmla="*/ 12191999 w 12191999"/>
              <a:gd name="connsiteY9" fmla="*/ 2 h 5166360"/>
              <a:gd name="connsiteX10" fmla="*/ 12191999 w 12191999"/>
              <a:gd name="connsiteY10" fmla="*/ 5166360 h 5166360"/>
              <a:gd name="connsiteX11" fmla="*/ 0 w 12191999"/>
              <a:gd name="connsiteY11" fmla="*/ 5166360 h 5166360"/>
              <a:gd name="connsiteX12" fmla="*/ 0 w 12191999"/>
              <a:gd name="connsiteY12" fmla="*/ 2604436 h 5166360"/>
              <a:gd name="connsiteX13" fmla="*/ 862341 w 12191999"/>
              <a:gd name="connsiteY13" fmla="*/ 743371 h 5166360"/>
              <a:gd name="connsiteX14" fmla="*/ 0 w 12191999"/>
              <a:gd name="connsiteY14" fmla="*/ 743371 h 5166360"/>
              <a:gd name="connsiteX15" fmla="*/ 0 w 12191999"/>
              <a:gd name="connsiteY15" fmla="*/ 742508 h 5166360"/>
              <a:gd name="connsiteX16" fmla="*/ 92826 w 12191999"/>
              <a:gd name="connsiteY16" fmla="*/ 742508 h 5166360"/>
              <a:gd name="connsiteX17" fmla="*/ 406486 w 12191999"/>
              <a:gd name="connsiteY17" fmla="*/ 742508 h 5166360"/>
              <a:gd name="connsiteX18" fmla="*/ 406486 w 12191999"/>
              <a:gd name="connsiteY18" fmla="*/ 742507 h 5166360"/>
              <a:gd name="connsiteX19" fmla="*/ 862741 w 12191999"/>
              <a:gd name="connsiteY19" fmla="*/ 742507 h 5166360"/>
              <a:gd name="connsiteX20" fmla="*/ 1206388 w 12191999"/>
              <a:gd name="connsiteY20" fmla="*/ 864 h 5166360"/>
              <a:gd name="connsiteX21" fmla="*/ 748500 w 12191999"/>
              <a:gd name="connsiteY21" fmla="*/ 864 h 5166360"/>
              <a:gd name="connsiteX22" fmla="*/ 0 w 12191999"/>
              <a:gd name="connsiteY22" fmla="*/ 864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191999" h="5166360">
                <a:moveTo>
                  <a:pt x="0" y="0"/>
                </a:moveTo>
                <a:lnTo>
                  <a:pt x="1822388" y="0"/>
                </a:lnTo>
                <a:lnTo>
                  <a:pt x="6468290" y="0"/>
                </a:lnTo>
                <a:lnTo>
                  <a:pt x="7796394" y="0"/>
                </a:lnTo>
                <a:lnTo>
                  <a:pt x="8376834" y="0"/>
                </a:lnTo>
                <a:lnTo>
                  <a:pt x="9704938" y="0"/>
                </a:lnTo>
                <a:lnTo>
                  <a:pt x="9704938" y="2"/>
                </a:lnTo>
                <a:lnTo>
                  <a:pt x="10283456" y="2"/>
                </a:lnTo>
                <a:lnTo>
                  <a:pt x="10863897" y="2"/>
                </a:lnTo>
                <a:lnTo>
                  <a:pt x="12191999" y="2"/>
                </a:lnTo>
                <a:lnTo>
                  <a:pt x="12191999" y="5166360"/>
                </a:lnTo>
                <a:lnTo>
                  <a:pt x="0" y="5166360"/>
                </a:lnTo>
                <a:lnTo>
                  <a:pt x="0" y="2604436"/>
                </a:lnTo>
                <a:lnTo>
                  <a:pt x="862341" y="743371"/>
                </a:lnTo>
                <a:lnTo>
                  <a:pt x="0" y="743371"/>
                </a:lnTo>
                <a:lnTo>
                  <a:pt x="0" y="742508"/>
                </a:lnTo>
                <a:lnTo>
                  <a:pt x="92826" y="742508"/>
                </a:lnTo>
                <a:lnTo>
                  <a:pt x="406486" y="742508"/>
                </a:lnTo>
                <a:lnTo>
                  <a:pt x="406486" y="742507"/>
                </a:lnTo>
                <a:lnTo>
                  <a:pt x="862741" y="742507"/>
                </a:lnTo>
                <a:lnTo>
                  <a:pt x="1206388" y="864"/>
                </a:lnTo>
                <a:lnTo>
                  <a:pt x="748500" y="864"/>
                </a:lnTo>
                <a:lnTo>
                  <a:pt x="0" y="864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479F5F2B-8B58-4140-AE6A-51F6C67B1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1641"/>
            <a:ext cx="971654" cy="2096979"/>
          </a:xfrm>
          <a:custGeom>
            <a:avLst/>
            <a:gdLst>
              <a:gd name="connsiteX0" fmla="*/ 0 w 971654"/>
              <a:gd name="connsiteY0" fmla="*/ 0 h 2096979"/>
              <a:gd name="connsiteX1" fmla="*/ 971654 w 971654"/>
              <a:gd name="connsiteY1" fmla="*/ 0 h 2096979"/>
              <a:gd name="connsiteX2" fmla="*/ 0 w 971654"/>
              <a:gd name="connsiteY2" fmla="*/ 2096979 h 2096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1654" h="2096979">
                <a:moveTo>
                  <a:pt x="0" y="0"/>
                </a:moveTo>
                <a:lnTo>
                  <a:pt x="971654" y="0"/>
                </a:lnTo>
                <a:lnTo>
                  <a:pt x="0" y="2096979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BC0221E-D73C-4A3F-9A18-AEC452EFD3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3363" y="2176272"/>
            <a:ext cx="9367204" cy="4041648"/>
          </a:xfrm>
        </p:spPr>
        <p:txBody>
          <a:bodyPr anchor="t"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14. Wat vind u van de medewerkers? (meerdere antwoorden mogelijk)</a:t>
            </a:r>
          </a:p>
          <a:p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hebben veel vakkennis – 17x </a:t>
            </a:r>
          </a:p>
          <a:p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hebben weinig vakkennis – 3x</a:t>
            </a:r>
          </a:p>
          <a:p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zien er verzorgd uit – 20x</a:t>
            </a:r>
          </a:p>
          <a:p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zien er niet verzorgd uit – 2x</a:t>
            </a:r>
          </a:p>
          <a:p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zijn vriendelijk – 19x </a:t>
            </a:r>
          </a:p>
          <a:p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zijn niet vriendelijk – 2x 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07FA296D-B0A5-4FF4-9CA0-F50FA5075B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5039" y="3429000"/>
            <a:ext cx="4045527" cy="3034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0735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A1C620-8665-4761-B746-1B477A399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363" y="365760"/>
            <a:ext cx="9367203" cy="1188720"/>
          </a:xfrm>
        </p:spPr>
        <p:txBody>
          <a:bodyPr>
            <a:normAutofit/>
          </a:bodyPr>
          <a:lstStyle/>
          <a:p>
            <a:r>
              <a:rPr lang="nl-NL">
                <a:latin typeface="Arial" panose="020B0604020202020204" pitchFamily="34" charset="0"/>
                <a:cs typeface="Arial" panose="020B0604020202020204" pitchFamily="34" charset="0"/>
              </a:rPr>
              <a:t>Uitslagen enquête  </a:t>
            </a: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7CB4857B-ED7C-444D-9F04-2F885114A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764099" cy="1558212"/>
          </a:xfrm>
          <a:custGeom>
            <a:avLst/>
            <a:gdLst>
              <a:gd name="connsiteX0" fmla="*/ 0 w 1764099"/>
              <a:gd name="connsiteY0" fmla="*/ 0 h 1558212"/>
              <a:gd name="connsiteX1" fmla="*/ 1764099 w 1764099"/>
              <a:gd name="connsiteY1" fmla="*/ 0 h 1558212"/>
              <a:gd name="connsiteX2" fmla="*/ 1042087 w 1764099"/>
              <a:gd name="connsiteY2" fmla="*/ 1558212 h 1558212"/>
              <a:gd name="connsiteX3" fmla="*/ 0 w 1764099"/>
              <a:gd name="connsiteY3" fmla="*/ 1558212 h 1558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4099" h="1558212">
                <a:moveTo>
                  <a:pt x="0" y="0"/>
                </a:moveTo>
                <a:lnTo>
                  <a:pt x="1764099" y="0"/>
                </a:lnTo>
                <a:lnTo>
                  <a:pt x="1042087" y="1558212"/>
                </a:lnTo>
                <a:lnTo>
                  <a:pt x="0" y="155821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18046FB-44EA-4FD8-A585-EA09A319B2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691640"/>
            <a:ext cx="12191999" cy="5166360"/>
          </a:xfrm>
          <a:custGeom>
            <a:avLst/>
            <a:gdLst>
              <a:gd name="connsiteX0" fmla="*/ 0 w 12191999"/>
              <a:gd name="connsiteY0" fmla="*/ 0 h 5166360"/>
              <a:gd name="connsiteX1" fmla="*/ 1822388 w 12191999"/>
              <a:gd name="connsiteY1" fmla="*/ 0 h 5166360"/>
              <a:gd name="connsiteX2" fmla="*/ 6468290 w 12191999"/>
              <a:gd name="connsiteY2" fmla="*/ 0 h 5166360"/>
              <a:gd name="connsiteX3" fmla="*/ 7796394 w 12191999"/>
              <a:gd name="connsiteY3" fmla="*/ 0 h 5166360"/>
              <a:gd name="connsiteX4" fmla="*/ 8376834 w 12191999"/>
              <a:gd name="connsiteY4" fmla="*/ 0 h 5166360"/>
              <a:gd name="connsiteX5" fmla="*/ 9704938 w 12191999"/>
              <a:gd name="connsiteY5" fmla="*/ 0 h 5166360"/>
              <a:gd name="connsiteX6" fmla="*/ 9704938 w 12191999"/>
              <a:gd name="connsiteY6" fmla="*/ 2 h 5166360"/>
              <a:gd name="connsiteX7" fmla="*/ 10283456 w 12191999"/>
              <a:gd name="connsiteY7" fmla="*/ 2 h 5166360"/>
              <a:gd name="connsiteX8" fmla="*/ 10863897 w 12191999"/>
              <a:gd name="connsiteY8" fmla="*/ 2 h 5166360"/>
              <a:gd name="connsiteX9" fmla="*/ 12191999 w 12191999"/>
              <a:gd name="connsiteY9" fmla="*/ 2 h 5166360"/>
              <a:gd name="connsiteX10" fmla="*/ 12191999 w 12191999"/>
              <a:gd name="connsiteY10" fmla="*/ 5166360 h 5166360"/>
              <a:gd name="connsiteX11" fmla="*/ 0 w 12191999"/>
              <a:gd name="connsiteY11" fmla="*/ 5166360 h 5166360"/>
              <a:gd name="connsiteX12" fmla="*/ 0 w 12191999"/>
              <a:gd name="connsiteY12" fmla="*/ 2604436 h 5166360"/>
              <a:gd name="connsiteX13" fmla="*/ 862341 w 12191999"/>
              <a:gd name="connsiteY13" fmla="*/ 743371 h 5166360"/>
              <a:gd name="connsiteX14" fmla="*/ 0 w 12191999"/>
              <a:gd name="connsiteY14" fmla="*/ 743371 h 5166360"/>
              <a:gd name="connsiteX15" fmla="*/ 0 w 12191999"/>
              <a:gd name="connsiteY15" fmla="*/ 742508 h 5166360"/>
              <a:gd name="connsiteX16" fmla="*/ 92826 w 12191999"/>
              <a:gd name="connsiteY16" fmla="*/ 742508 h 5166360"/>
              <a:gd name="connsiteX17" fmla="*/ 406486 w 12191999"/>
              <a:gd name="connsiteY17" fmla="*/ 742508 h 5166360"/>
              <a:gd name="connsiteX18" fmla="*/ 406486 w 12191999"/>
              <a:gd name="connsiteY18" fmla="*/ 742507 h 5166360"/>
              <a:gd name="connsiteX19" fmla="*/ 862741 w 12191999"/>
              <a:gd name="connsiteY19" fmla="*/ 742507 h 5166360"/>
              <a:gd name="connsiteX20" fmla="*/ 1206388 w 12191999"/>
              <a:gd name="connsiteY20" fmla="*/ 864 h 5166360"/>
              <a:gd name="connsiteX21" fmla="*/ 748500 w 12191999"/>
              <a:gd name="connsiteY21" fmla="*/ 864 h 5166360"/>
              <a:gd name="connsiteX22" fmla="*/ 0 w 12191999"/>
              <a:gd name="connsiteY22" fmla="*/ 864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191999" h="5166360">
                <a:moveTo>
                  <a:pt x="0" y="0"/>
                </a:moveTo>
                <a:lnTo>
                  <a:pt x="1822388" y="0"/>
                </a:lnTo>
                <a:lnTo>
                  <a:pt x="6468290" y="0"/>
                </a:lnTo>
                <a:lnTo>
                  <a:pt x="7796394" y="0"/>
                </a:lnTo>
                <a:lnTo>
                  <a:pt x="8376834" y="0"/>
                </a:lnTo>
                <a:lnTo>
                  <a:pt x="9704938" y="0"/>
                </a:lnTo>
                <a:lnTo>
                  <a:pt x="9704938" y="2"/>
                </a:lnTo>
                <a:lnTo>
                  <a:pt x="10283456" y="2"/>
                </a:lnTo>
                <a:lnTo>
                  <a:pt x="10863897" y="2"/>
                </a:lnTo>
                <a:lnTo>
                  <a:pt x="12191999" y="2"/>
                </a:lnTo>
                <a:lnTo>
                  <a:pt x="12191999" y="5166360"/>
                </a:lnTo>
                <a:lnTo>
                  <a:pt x="0" y="5166360"/>
                </a:lnTo>
                <a:lnTo>
                  <a:pt x="0" y="2604436"/>
                </a:lnTo>
                <a:lnTo>
                  <a:pt x="862341" y="743371"/>
                </a:lnTo>
                <a:lnTo>
                  <a:pt x="0" y="743371"/>
                </a:lnTo>
                <a:lnTo>
                  <a:pt x="0" y="742508"/>
                </a:lnTo>
                <a:lnTo>
                  <a:pt x="92826" y="742508"/>
                </a:lnTo>
                <a:lnTo>
                  <a:pt x="406486" y="742508"/>
                </a:lnTo>
                <a:lnTo>
                  <a:pt x="406486" y="742507"/>
                </a:lnTo>
                <a:lnTo>
                  <a:pt x="862741" y="742507"/>
                </a:lnTo>
                <a:lnTo>
                  <a:pt x="1206388" y="864"/>
                </a:lnTo>
                <a:lnTo>
                  <a:pt x="748500" y="864"/>
                </a:lnTo>
                <a:lnTo>
                  <a:pt x="0" y="864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479F5F2B-8B58-4140-AE6A-51F6C67B1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1641"/>
            <a:ext cx="971654" cy="2096979"/>
          </a:xfrm>
          <a:custGeom>
            <a:avLst/>
            <a:gdLst>
              <a:gd name="connsiteX0" fmla="*/ 0 w 971654"/>
              <a:gd name="connsiteY0" fmla="*/ 0 h 2096979"/>
              <a:gd name="connsiteX1" fmla="*/ 971654 w 971654"/>
              <a:gd name="connsiteY1" fmla="*/ 0 h 2096979"/>
              <a:gd name="connsiteX2" fmla="*/ 0 w 971654"/>
              <a:gd name="connsiteY2" fmla="*/ 2096979 h 2096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1654" h="2096979">
                <a:moveTo>
                  <a:pt x="0" y="0"/>
                </a:moveTo>
                <a:lnTo>
                  <a:pt x="971654" y="0"/>
                </a:lnTo>
                <a:lnTo>
                  <a:pt x="0" y="2096979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BC0221E-D73C-4A3F-9A18-AEC452EFD3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3363" y="2176272"/>
            <a:ext cx="9367204" cy="4041648"/>
          </a:xfrm>
        </p:spPr>
        <p:txBody>
          <a:bodyPr anchor="t"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15. Wat vind u van klantvriendelijkheid van het personeel? </a:t>
            </a:r>
          </a:p>
          <a:p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heel vriendelijk – 4x</a:t>
            </a:r>
          </a:p>
          <a:p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Vriendelijk – 18x</a:t>
            </a:r>
          </a:p>
          <a:p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Onvriendelijk – 0x</a:t>
            </a:r>
          </a:p>
          <a:p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heel onvriendelijk – 0x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B17A6AA1-E8D6-4E84-8536-4AEA33FB78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6807" y="4002329"/>
            <a:ext cx="5253759" cy="2308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317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A1C620-8665-4761-B746-1B477A399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363" y="365760"/>
            <a:ext cx="9367203" cy="1188720"/>
          </a:xfrm>
        </p:spPr>
        <p:txBody>
          <a:bodyPr>
            <a:normAutofit/>
          </a:bodyPr>
          <a:lstStyle/>
          <a:p>
            <a:r>
              <a:rPr lang="nl-NL">
                <a:latin typeface="Arial" panose="020B0604020202020204" pitchFamily="34" charset="0"/>
                <a:cs typeface="Arial" panose="020B0604020202020204" pitchFamily="34" charset="0"/>
              </a:rPr>
              <a:t>Sterktes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7CB4857B-ED7C-444D-9F04-2F885114A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764099" cy="1558212"/>
          </a:xfrm>
          <a:custGeom>
            <a:avLst/>
            <a:gdLst>
              <a:gd name="connsiteX0" fmla="*/ 0 w 1764099"/>
              <a:gd name="connsiteY0" fmla="*/ 0 h 1558212"/>
              <a:gd name="connsiteX1" fmla="*/ 1764099 w 1764099"/>
              <a:gd name="connsiteY1" fmla="*/ 0 h 1558212"/>
              <a:gd name="connsiteX2" fmla="*/ 1042087 w 1764099"/>
              <a:gd name="connsiteY2" fmla="*/ 1558212 h 1558212"/>
              <a:gd name="connsiteX3" fmla="*/ 0 w 1764099"/>
              <a:gd name="connsiteY3" fmla="*/ 1558212 h 1558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4099" h="1558212">
                <a:moveTo>
                  <a:pt x="0" y="0"/>
                </a:moveTo>
                <a:lnTo>
                  <a:pt x="1764099" y="0"/>
                </a:lnTo>
                <a:lnTo>
                  <a:pt x="1042087" y="1558212"/>
                </a:lnTo>
                <a:lnTo>
                  <a:pt x="0" y="155821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18046FB-44EA-4FD8-A585-EA09A319B2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691640"/>
            <a:ext cx="12191999" cy="5166360"/>
          </a:xfrm>
          <a:custGeom>
            <a:avLst/>
            <a:gdLst>
              <a:gd name="connsiteX0" fmla="*/ 0 w 12191999"/>
              <a:gd name="connsiteY0" fmla="*/ 0 h 5166360"/>
              <a:gd name="connsiteX1" fmla="*/ 1822388 w 12191999"/>
              <a:gd name="connsiteY1" fmla="*/ 0 h 5166360"/>
              <a:gd name="connsiteX2" fmla="*/ 6468290 w 12191999"/>
              <a:gd name="connsiteY2" fmla="*/ 0 h 5166360"/>
              <a:gd name="connsiteX3" fmla="*/ 7796394 w 12191999"/>
              <a:gd name="connsiteY3" fmla="*/ 0 h 5166360"/>
              <a:gd name="connsiteX4" fmla="*/ 8376834 w 12191999"/>
              <a:gd name="connsiteY4" fmla="*/ 0 h 5166360"/>
              <a:gd name="connsiteX5" fmla="*/ 9704938 w 12191999"/>
              <a:gd name="connsiteY5" fmla="*/ 0 h 5166360"/>
              <a:gd name="connsiteX6" fmla="*/ 9704938 w 12191999"/>
              <a:gd name="connsiteY6" fmla="*/ 2 h 5166360"/>
              <a:gd name="connsiteX7" fmla="*/ 10283456 w 12191999"/>
              <a:gd name="connsiteY7" fmla="*/ 2 h 5166360"/>
              <a:gd name="connsiteX8" fmla="*/ 10863897 w 12191999"/>
              <a:gd name="connsiteY8" fmla="*/ 2 h 5166360"/>
              <a:gd name="connsiteX9" fmla="*/ 12191999 w 12191999"/>
              <a:gd name="connsiteY9" fmla="*/ 2 h 5166360"/>
              <a:gd name="connsiteX10" fmla="*/ 12191999 w 12191999"/>
              <a:gd name="connsiteY10" fmla="*/ 5166360 h 5166360"/>
              <a:gd name="connsiteX11" fmla="*/ 0 w 12191999"/>
              <a:gd name="connsiteY11" fmla="*/ 5166360 h 5166360"/>
              <a:gd name="connsiteX12" fmla="*/ 0 w 12191999"/>
              <a:gd name="connsiteY12" fmla="*/ 2604436 h 5166360"/>
              <a:gd name="connsiteX13" fmla="*/ 862341 w 12191999"/>
              <a:gd name="connsiteY13" fmla="*/ 743371 h 5166360"/>
              <a:gd name="connsiteX14" fmla="*/ 0 w 12191999"/>
              <a:gd name="connsiteY14" fmla="*/ 743371 h 5166360"/>
              <a:gd name="connsiteX15" fmla="*/ 0 w 12191999"/>
              <a:gd name="connsiteY15" fmla="*/ 742508 h 5166360"/>
              <a:gd name="connsiteX16" fmla="*/ 92826 w 12191999"/>
              <a:gd name="connsiteY16" fmla="*/ 742508 h 5166360"/>
              <a:gd name="connsiteX17" fmla="*/ 406486 w 12191999"/>
              <a:gd name="connsiteY17" fmla="*/ 742508 h 5166360"/>
              <a:gd name="connsiteX18" fmla="*/ 406486 w 12191999"/>
              <a:gd name="connsiteY18" fmla="*/ 742507 h 5166360"/>
              <a:gd name="connsiteX19" fmla="*/ 862741 w 12191999"/>
              <a:gd name="connsiteY19" fmla="*/ 742507 h 5166360"/>
              <a:gd name="connsiteX20" fmla="*/ 1206388 w 12191999"/>
              <a:gd name="connsiteY20" fmla="*/ 864 h 5166360"/>
              <a:gd name="connsiteX21" fmla="*/ 748500 w 12191999"/>
              <a:gd name="connsiteY21" fmla="*/ 864 h 5166360"/>
              <a:gd name="connsiteX22" fmla="*/ 0 w 12191999"/>
              <a:gd name="connsiteY22" fmla="*/ 864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191999" h="5166360">
                <a:moveTo>
                  <a:pt x="0" y="0"/>
                </a:moveTo>
                <a:lnTo>
                  <a:pt x="1822388" y="0"/>
                </a:lnTo>
                <a:lnTo>
                  <a:pt x="6468290" y="0"/>
                </a:lnTo>
                <a:lnTo>
                  <a:pt x="7796394" y="0"/>
                </a:lnTo>
                <a:lnTo>
                  <a:pt x="8376834" y="0"/>
                </a:lnTo>
                <a:lnTo>
                  <a:pt x="9704938" y="0"/>
                </a:lnTo>
                <a:lnTo>
                  <a:pt x="9704938" y="2"/>
                </a:lnTo>
                <a:lnTo>
                  <a:pt x="10283456" y="2"/>
                </a:lnTo>
                <a:lnTo>
                  <a:pt x="10863897" y="2"/>
                </a:lnTo>
                <a:lnTo>
                  <a:pt x="12191999" y="2"/>
                </a:lnTo>
                <a:lnTo>
                  <a:pt x="12191999" y="5166360"/>
                </a:lnTo>
                <a:lnTo>
                  <a:pt x="0" y="5166360"/>
                </a:lnTo>
                <a:lnTo>
                  <a:pt x="0" y="2604436"/>
                </a:lnTo>
                <a:lnTo>
                  <a:pt x="862341" y="743371"/>
                </a:lnTo>
                <a:lnTo>
                  <a:pt x="0" y="743371"/>
                </a:lnTo>
                <a:lnTo>
                  <a:pt x="0" y="742508"/>
                </a:lnTo>
                <a:lnTo>
                  <a:pt x="92826" y="742508"/>
                </a:lnTo>
                <a:lnTo>
                  <a:pt x="406486" y="742508"/>
                </a:lnTo>
                <a:lnTo>
                  <a:pt x="406486" y="742507"/>
                </a:lnTo>
                <a:lnTo>
                  <a:pt x="862741" y="742507"/>
                </a:lnTo>
                <a:lnTo>
                  <a:pt x="1206388" y="864"/>
                </a:lnTo>
                <a:lnTo>
                  <a:pt x="748500" y="864"/>
                </a:lnTo>
                <a:lnTo>
                  <a:pt x="0" y="864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479F5F2B-8B58-4140-AE6A-51F6C67B1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1641"/>
            <a:ext cx="971654" cy="2096979"/>
          </a:xfrm>
          <a:custGeom>
            <a:avLst/>
            <a:gdLst>
              <a:gd name="connsiteX0" fmla="*/ 0 w 971654"/>
              <a:gd name="connsiteY0" fmla="*/ 0 h 2096979"/>
              <a:gd name="connsiteX1" fmla="*/ 971654 w 971654"/>
              <a:gd name="connsiteY1" fmla="*/ 0 h 2096979"/>
              <a:gd name="connsiteX2" fmla="*/ 0 w 971654"/>
              <a:gd name="connsiteY2" fmla="*/ 2096979 h 2096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1654" h="2096979">
                <a:moveTo>
                  <a:pt x="0" y="0"/>
                </a:moveTo>
                <a:lnTo>
                  <a:pt x="971654" y="0"/>
                </a:lnTo>
                <a:lnTo>
                  <a:pt x="0" y="2096979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BC0221E-D73C-4A3F-9A18-AEC452EFD3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3363" y="2176272"/>
            <a:ext cx="9367204" cy="4041648"/>
          </a:xfrm>
        </p:spPr>
        <p:txBody>
          <a:bodyPr anchor="t"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nl-NL" sz="2400">
                <a:latin typeface="Arial" panose="020B0604020202020204" pitchFamily="34" charset="0"/>
                <a:cs typeface="Arial" panose="020B0604020202020204" pitchFamily="34" charset="0"/>
              </a:rPr>
              <a:t>Alles is goed te vinden in de winkel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nl-NL" sz="2400">
                <a:latin typeface="Arial" panose="020B0604020202020204" pitchFamily="34" charset="0"/>
                <a:cs typeface="Arial" panose="020B0604020202020204" pitchFamily="34" charset="0"/>
              </a:rPr>
              <a:t>Als er iets niet op voorraad is dan bestellen ze het voor jou  </a:t>
            </a:r>
          </a:p>
          <a:p>
            <a:pPr>
              <a:buFont typeface="Wingdings" panose="05000000000000000000" pitchFamily="2" charset="2"/>
              <a:buChar char="§"/>
            </a:pPr>
            <a:endParaRPr lang="nl-NL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A9083B8C-F5A2-4D25-B2E8-1FA1A985CE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0425" y="3600190"/>
            <a:ext cx="3810141" cy="253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8273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A1C620-8665-4761-B746-1B477A399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363" y="365760"/>
            <a:ext cx="9367203" cy="1188720"/>
          </a:xfrm>
        </p:spPr>
        <p:txBody>
          <a:bodyPr>
            <a:normAutofit/>
          </a:bodyPr>
          <a:lstStyle/>
          <a:p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Zw</a:t>
            </a:r>
            <a:r>
              <a:rPr lang="nl-NL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ktes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7CB4857B-ED7C-444D-9F04-2F885114A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764099" cy="1558212"/>
          </a:xfrm>
          <a:custGeom>
            <a:avLst/>
            <a:gdLst>
              <a:gd name="connsiteX0" fmla="*/ 0 w 1764099"/>
              <a:gd name="connsiteY0" fmla="*/ 0 h 1558212"/>
              <a:gd name="connsiteX1" fmla="*/ 1764099 w 1764099"/>
              <a:gd name="connsiteY1" fmla="*/ 0 h 1558212"/>
              <a:gd name="connsiteX2" fmla="*/ 1042087 w 1764099"/>
              <a:gd name="connsiteY2" fmla="*/ 1558212 h 1558212"/>
              <a:gd name="connsiteX3" fmla="*/ 0 w 1764099"/>
              <a:gd name="connsiteY3" fmla="*/ 1558212 h 1558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4099" h="1558212">
                <a:moveTo>
                  <a:pt x="0" y="0"/>
                </a:moveTo>
                <a:lnTo>
                  <a:pt x="1764099" y="0"/>
                </a:lnTo>
                <a:lnTo>
                  <a:pt x="1042087" y="1558212"/>
                </a:lnTo>
                <a:lnTo>
                  <a:pt x="0" y="155821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18046FB-44EA-4FD8-A585-EA09A319B2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691640"/>
            <a:ext cx="12191999" cy="5166360"/>
          </a:xfrm>
          <a:custGeom>
            <a:avLst/>
            <a:gdLst>
              <a:gd name="connsiteX0" fmla="*/ 0 w 12191999"/>
              <a:gd name="connsiteY0" fmla="*/ 0 h 5166360"/>
              <a:gd name="connsiteX1" fmla="*/ 1822388 w 12191999"/>
              <a:gd name="connsiteY1" fmla="*/ 0 h 5166360"/>
              <a:gd name="connsiteX2" fmla="*/ 6468290 w 12191999"/>
              <a:gd name="connsiteY2" fmla="*/ 0 h 5166360"/>
              <a:gd name="connsiteX3" fmla="*/ 7796394 w 12191999"/>
              <a:gd name="connsiteY3" fmla="*/ 0 h 5166360"/>
              <a:gd name="connsiteX4" fmla="*/ 8376834 w 12191999"/>
              <a:gd name="connsiteY4" fmla="*/ 0 h 5166360"/>
              <a:gd name="connsiteX5" fmla="*/ 9704938 w 12191999"/>
              <a:gd name="connsiteY5" fmla="*/ 0 h 5166360"/>
              <a:gd name="connsiteX6" fmla="*/ 9704938 w 12191999"/>
              <a:gd name="connsiteY6" fmla="*/ 2 h 5166360"/>
              <a:gd name="connsiteX7" fmla="*/ 10283456 w 12191999"/>
              <a:gd name="connsiteY7" fmla="*/ 2 h 5166360"/>
              <a:gd name="connsiteX8" fmla="*/ 10863897 w 12191999"/>
              <a:gd name="connsiteY8" fmla="*/ 2 h 5166360"/>
              <a:gd name="connsiteX9" fmla="*/ 12191999 w 12191999"/>
              <a:gd name="connsiteY9" fmla="*/ 2 h 5166360"/>
              <a:gd name="connsiteX10" fmla="*/ 12191999 w 12191999"/>
              <a:gd name="connsiteY10" fmla="*/ 5166360 h 5166360"/>
              <a:gd name="connsiteX11" fmla="*/ 0 w 12191999"/>
              <a:gd name="connsiteY11" fmla="*/ 5166360 h 5166360"/>
              <a:gd name="connsiteX12" fmla="*/ 0 w 12191999"/>
              <a:gd name="connsiteY12" fmla="*/ 2604436 h 5166360"/>
              <a:gd name="connsiteX13" fmla="*/ 862341 w 12191999"/>
              <a:gd name="connsiteY13" fmla="*/ 743371 h 5166360"/>
              <a:gd name="connsiteX14" fmla="*/ 0 w 12191999"/>
              <a:gd name="connsiteY14" fmla="*/ 743371 h 5166360"/>
              <a:gd name="connsiteX15" fmla="*/ 0 w 12191999"/>
              <a:gd name="connsiteY15" fmla="*/ 742508 h 5166360"/>
              <a:gd name="connsiteX16" fmla="*/ 92826 w 12191999"/>
              <a:gd name="connsiteY16" fmla="*/ 742508 h 5166360"/>
              <a:gd name="connsiteX17" fmla="*/ 406486 w 12191999"/>
              <a:gd name="connsiteY17" fmla="*/ 742508 h 5166360"/>
              <a:gd name="connsiteX18" fmla="*/ 406486 w 12191999"/>
              <a:gd name="connsiteY18" fmla="*/ 742507 h 5166360"/>
              <a:gd name="connsiteX19" fmla="*/ 862741 w 12191999"/>
              <a:gd name="connsiteY19" fmla="*/ 742507 h 5166360"/>
              <a:gd name="connsiteX20" fmla="*/ 1206388 w 12191999"/>
              <a:gd name="connsiteY20" fmla="*/ 864 h 5166360"/>
              <a:gd name="connsiteX21" fmla="*/ 748500 w 12191999"/>
              <a:gd name="connsiteY21" fmla="*/ 864 h 5166360"/>
              <a:gd name="connsiteX22" fmla="*/ 0 w 12191999"/>
              <a:gd name="connsiteY22" fmla="*/ 864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191999" h="5166360">
                <a:moveTo>
                  <a:pt x="0" y="0"/>
                </a:moveTo>
                <a:lnTo>
                  <a:pt x="1822388" y="0"/>
                </a:lnTo>
                <a:lnTo>
                  <a:pt x="6468290" y="0"/>
                </a:lnTo>
                <a:lnTo>
                  <a:pt x="7796394" y="0"/>
                </a:lnTo>
                <a:lnTo>
                  <a:pt x="8376834" y="0"/>
                </a:lnTo>
                <a:lnTo>
                  <a:pt x="9704938" y="0"/>
                </a:lnTo>
                <a:lnTo>
                  <a:pt x="9704938" y="2"/>
                </a:lnTo>
                <a:lnTo>
                  <a:pt x="10283456" y="2"/>
                </a:lnTo>
                <a:lnTo>
                  <a:pt x="10863897" y="2"/>
                </a:lnTo>
                <a:lnTo>
                  <a:pt x="12191999" y="2"/>
                </a:lnTo>
                <a:lnTo>
                  <a:pt x="12191999" y="5166360"/>
                </a:lnTo>
                <a:lnTo>
                  <a:pt x="0" y="5166360"/>
                </a:lnTo>
                <a:lnTo>
                  <a:pt x="0" y="2604436"/>
                </a:lnTo>
                <a:lnTo>
                  <a:pt x="862341" y="743371"/>
                </a:lnTo>
                <a:lnTo>
                  <a:pt x="0" y="743371"/>
                </a:lnTo>
                <a:lnTo>
                  <a:pt x="0" y="742508"/>
                </a:lnTo>
                <a:lnTo>
                  <a:pt x="92826" y="742508"/>
                </a:lnTo>
                <a:lnTo>
                  <a:pt x="406486" y="742508"/>
                </a:lnTo>
                <a:lnTo>
                  <a:pt x="406486" y="742507"/>
                </a:lnTo>
                <a:lnTo>
                  <a:pt x="862741" y="742507"/>
                </a:lnTo>
                <a:lnTo>
                  <a:pt x="1206388" y="864"/>
                </a:lnTo>
                <a:lnTo>
                  <a:pt x="748500" y="864"/>
                </a:lnTo>
                <a:lnTo>
                  <a:pt x="0" y="864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479F5F2B-8B58-4140-AE6A-51F6C67B1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1641"/>
            <a:ext cx="971654" cy="2096979"/>
          </a:xfrm>
          <a:custGeom>
            <a:avLst/>
            <a:gdLst>
              <a:gd name="connsiteX0" fmla="*/ 0 w 971654"/>
              <a:gd name="connsiteY0" fmla="*/ 0 h 2096979"/>
              <a:gd name="connsiteX1" fmla="*/ 971654 w 971654"/>
              <a:gd name="connsiteY1" fmla="*/ 0 h 2096979"/>
              <a:gd name="connsiteX2" fmla="*/ 0 w 971654"/>
              <a:gd name="connsiteY2" fmla="*/ 2096979 h 2096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1654" h="2096979">
                <a:moveTo>
                  <a:pt x="0" y="0"/>
                </a:moveTo>
                <a:lnTo>
                  <a:pt x="971654" y="0"/>
                </a:lnTo>
                <a:lnTo>
                  <a:pt x="0" y="2096979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BC0221E-D73C-4A3F-9A18-AEC452EFD3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3363" y="2176272"/>
            <a:ext cx="9367204" cy="4041648"/>
          </a:xfrm>
        </p:spPr>
        <p:txBody>
          <a:bodyPr anchor="t"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nl-NL" sz="2400">
                <a:latin typeface="Arial" panose="020B0604020202020204" pitchFamily="34" charset="0"/>
                <a:cs typeface="Arial" panose="020B0604020202020204" pitchFamily="34" charset="0"/>
              </a:rPr>
              <a:t>Je zou meer kunnen adverteren via sociale media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nl-NL" sz="2400">
                <a:latin typeface="Arial" panose="020B0604020202020204" pitchFamily="34" charset="0"/>
                <a:cs typeface="Arial" panose="020B0604020202020204" pitchFamily="34" charset="0"/>
              </a:rPr>
              <a:t>Geen open deur beleid 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F5FE0583-5538-4069-9A8E-A3971BFA37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7054" y="3667801"/>
            <a:ext cx="3533775" cy="2143125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78592368-E2AD-4768-8277-DB4D6B19EA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3983" y="3667801"/>
            <a:ext cx="3213118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276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A1C620-8665-4761-B746-1B477A399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363" y="365760"/>
            <a:ext cx="9367203" cy="1188720"/>
          </a:xfrm>
        </p:spPr>
        <p:txBody>
          <a:bodyPr>
            <a:normAutofit/>
          </a:bodyPr>
          <a:lstStyle/>
          <a:p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Kansen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7CB4857B-ED7C-444D-9F04-2F885114A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764099" cy="1558212"/>
          </a:xfrm>
          <a:custGeom>
            <a:avLst/>
            <a:gdLst>
              <a:gd name="connsiteX0" fmla="*/ 0 w 1764099"/>
              <a:gd name="connsiteY0" fmla="*/ 0 h 1558212"/>
              <a:gd name="connsiteX1" fmla="*/ 1764099 w 1764099"/>
              <a:gd name="connsiteY1" fmla="*/ 0 h 1558212"/>
              <a:gd name="connsiteX2" fmla="*/ 1042087 w 1764099"/>
              <a:gd name="connsiteY2" fmla="*/ 1558212 h 1558212"/>
              <a:gd name="connsiteX3" fmla="*/ 0 w 1764099"/>
              <a:gd name="connsiteY3" fmla="*/ 1558212 h 1558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4099" h="1558212">
                <a:moveTo>
                  <a:pt x="0" y="0"/>
                </a:moveTo>
                <a:lnTo>
                  <a:pt x="1764099" y="0"/>
                </a:lnTo>
                <a:lnTo>
                  <a:pt x="1042087" y="1558212"/>
                </a:lnTo>
                <a:lnTo>
                  <a:pt x="0" y="155821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D18046FB-44EA-4FD8-A585-EA09A319B2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691640"/>
            <a:ext cx="12191999" cy="5166360"/>
          </a:xfrm>
          <a:custGeom>
            <a:avLst/>
            <a:gdLst>
              <a:gd name="connsiteX0" fmla="*/ 0 w 12191999"/>
              <a:gd name="connsiteY0" fmla="*/ 0 h 5166360"/>
              <a:gd name="connsiteX1" fmla="*/ 1822388 w 12191999"/>
              <a:gd name="connsiteY1" fmla="*/ 0 h 5166360"/>
              <a:gd name="connsiteX2" fmla="*/ 6468290 w 12191999"/>
              <a:gd name="connsiteY2" fmla="*/ 0 h 5166360"/>
              <a:gd name="connsiteX3" fmla="*/ 7796394 w 12191999"/>
              <a:gd name="connsiteY3" fmla="*/ 0 h 5166360"/>
              <a:gd name="connsiteX4" fmla="*/ 8376834 w 12191999"/>
              <a:gd name="connsiteY4" fmla="*/ 0 h 5166360"/>
              <a:gd name="connsiteX5" fmla="*/ 9704938 w 12191999"/>
              <a:gd name="connsiteY5" fmla="*/ 0 h 5166360"/>
              <a:gd name="connsiteX6" fmla="*/ 9704938 w 12191999"/>
              <a:gd name="connsiteY6" fmla="*/ 2 h 5166360"/>
              <a:gd name="connsiteX7" fmla="*/ 10283456 w 12191999"/>
              <a:gd name="connsiteY7" fmla="*/ 2 h 5166360"/>
              <a:gd name="connsiteX8" fmla="*/ 10863897 w 12191999"/>
              <a:gd name="connsiteY8" fmla="*/ 2 h 5166360"/>
              <a:gd name="connsiteX9" fmla="*/ 12191999 w 12191999"/>
              <a:gd name="connsiteY9" fmla="*/ 2 h 5166360"/>
              <a:gd name="connsiteX10" fmla="*/ 12191999 w 12191999"/>
              <a:gd name="connsiteY10" fmla="*/ 5166360 h 5166360"/>
              <a:gd name="connsiteX11" fmla="*/ 0 w 12191999"/>
              <a:gd name="connsiteY11" fmla="*/ 5166360 h 5166360"/>
              <a:gd name="connsiteX12" fmla="*/ 0 w 12191999"/>
              <a:gd name="connsiteY12" fmla="*/ 2604436 h 5166360"/>
              <a:gd name="connsiteX13" fmla="*/ 862341 w 12191999"/>
              <a:gd name="connsiteY13" fmla="*/ 743371 h 5166360"/>
              <a:gd name="connsiteX14" fmla="*/ 0 w 12191999"/>
              <a:gd name="connsiteY14" fmla="*/ 743371 h 5166360"/>
              <a:gd name="connsiteX15" fmla="*/ 0 w 12191999"/>
              <a:gd name="connsiteY15" fmla="*/ 742508 h 5166360"/>
              <a:gd name="connsiteX16" fmla="*/ 92826 w 12191999"/>
              <a:gd name="connsiteY16" fmla="*/ 742508 h 5166360"/>
              <a:gd name="connsiteX17" fmla="*/ 406486 w 12191999"/>
              <a:gd name="connsiteY17" fmla="*/ 742508 h 5166360"/>
              <a:gd name="connsiteX18" fmla="*/ 406486 w 12191999"/>
              <a:gd name="connsiteY18" fmla="*/ 742507 h 5166360"/>
              <a:gd name="connsiteX19" fmla="*/ 862741 w 12191999"/>
              <a:gd name="connsiteY19" fmla="*/ 742507 h 5166360"/>
              <a:gd name="connsiteX20" fmla="*/ 1206388 w 12191999"/>
              <a:gd name="connsiteY20" fmla="*/ 864 h 5166360"/>
              <a:gd name="connsiteX21" fmla="*/ 748500 w 12191999"/>
              <a:gd name="connsiteY21" fmla="*/ 864 h 5166360"/>
              <a:gd name="connsiteX22" fmla="*/ 0 w 12191999"/>
              <a:gd name="connsiteY22" fmla="*/ 864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191999" h="5166360">
                <a:moveTo>
                  <a:pt x="0" y="0"/>
                </a:moveTo>
                <a:lnTo>
                  <a:pt x="1822388" y="0"/>
                </a:lnTo>
                <a:lnTo>
                  <a:pt x="6468290" y="0"/>
                </a:lnTo>
                <a:lnTo>
                  <a:pt x="7796394" y="0"/>
                </a:lnTo>
                <a:lnTo>
                  <a:pt x="8376834" y="0"/>
                </a:lnTo>
                <a:lnTo>
                  <a:pt x="9704938" y="0"/>
                </a:lnTo>
                <a:lnTo>
                  <a:pt x="9704938" y="2"/>
                </a:lnTo>
                <a:lnTo>
                  <a:pt x="10283456" y="2"/>
                </a:lnTo>
                <a:lnTo>
                  <a:pt x="10863897" y="2"/>
                </a:lnTo>
                <a:lnTo>
                  <a:pt x="12191999" y="2"/>
                </a:lnTo>
                <a:lnTo>
                  <a:pt x="12191999" y="5166360"/>
                </a:lnTo>
                <a:lnTo>
                  <a:pt x="0" y="5166360"/>
                </a:lnTo>
                <a:lnTo>
                  <a:pt x="0" y="2604436"/>
                </a:lnTo>
                <a:lnTo>
                  <a:pt x="862341" y="743371"/>
                </a:lnTo>
                <a:lnTo>
                  <a:pt x="0" y="743371"/>
                </a:lnTo>
                <a:lnTo>
                  <a:pt x="0" y="742508"/>
                </a:lnTo>
                <a:lnTo>
                  <a:pt x="92826" y="742508"/>
                </a:lnTo>
                <a:lnTo>
                  <a:pt x="406486" y="742508"/>
                </a:lnTo>
                <a:lnTo>
                  <a:pt x="406486" y="742507"/>
                </a:lnTo>
                <a:lnTo>
                  <a:pt x="862741" y="742507"/>
                </a:lnTo>
                <a:lnTo>
                  <a:pt x="1206388" y="864"/>
                </a:lnTo>
                <a:lnTo>
                  <a:pt x="748500" y="864"/>
                </a:lnTo>
                <a:lnTo>
                  <a:pt x="0" y="864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479F5F2B-8B58-4140-AE6A-51F6C67B1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1641"/>
            <a:ext cx="971654" cy="2096979"/>
          </a:xfrm>
          <a:custGeom>
            <a:avLst/>
            <a:gdLst>
              <a:gd name="connsiteX0" fmla="*/ 0 w 971654"/>
              <a:gd name="connsiteY0" fmla="*/ 0 h 2096979"/>
              <a:gd name="connsiteX1" fmla="*/ 971654 w 971654"/>
              <a:gd name="connsiteY1" fmla="*/ 0 h 2096979"/>
              <a:gd name="connsiteX2" fmla="*/ 0 w 971654"/>
              <a:gd name="connsiteY2" fmla="*/ 2096979 h 2096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1654" h="2096979">
                <a:moveTo>
                  <a:pt x="0" y="0"/>
                </a:moveTo>
                <a:lnTo>
                  <a:pt x="971654" y="0"/>
                </a:lnTo>
                <a:lnTo>
                  <a:pt x="0" y="2096979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BC0221E-D73C-4A3F-9A18-AEC452EFD3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3363" y="2176272"/>
            <a:ext cx="9367204" cy="4041648"/>
          </a:xfrm>
        </p:spPr>
        <p:txBody>
          <a:bodyPr anchor="t"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Meer actief zijn op sociale media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Personeel moet zich wat actiever opstellen 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214432E0-3325-4575-B478-546E6A39AB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1306" y="3922395"/>
            <a:ext cx="5509260" cy="229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3620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A97630-0F21-4445-8075-A54E16F73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363" y="365760"/>
            <a:ext cx="9367203" cy="1188720"/>
          </a:xfrm>
        </p:spPr>
        <p:txBody>
          <a:bodyPr>
            <a:normAutofit/>
          </a:bodyPr>
          <a:lstStyle/>
          <a:p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Bedreiging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7CB4857B-ED7C-444D-9F04-2F885114A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764099" cy="1558212"/>
          </a:xfrm>
          <a:custGeom>
            <a:avLst/>
            <a:gdLst>
              <a:gd name="connsiteX0" fmla="*/ 0 w 1764099"/>
              <a:gd name="connsiteY0" fmla="*/ 0 h 1558212"/>
              <a:gd name="connsiteX1" fmla="*/ 1764099 w 1764099"/>
              <a:gd name="connsiteY1" fmla="*/ 0 h 1558212"/>
              <a:gd name="connsiteX2" fmla="*/ 1042087 w 1764099"/>
              <a:gd name="connsiteY2" fmla="*/ 1558212 h 1558212"/>
              <a:gd name="connsiteX3" fmla="*/ 0 w 1764099"/>
              <a:gd name="connsiteY3" fmla="*/ 1558212 h 1558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4099" h="1558212">
                <a:moveTo>
                  <a:pt x="0" y="0"/>
                </a:moveTo>
                <a:lnTo>
                  <a:pt x="1764099" y="0"/>
                </a:lnTo>
                <a:lnTo>
                  <a:pt x="1042087" y="1558212"/>
                </a:lnTo>
                <a:lnTo>
                  <a:pt x="0" y="155821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18046FB-44EA-4FD8-A585-EA09A319B2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691640"/>
            <a:ext cx="12191999" cy="5166360"/>
          </a:xfrm>
          <a:custGeom>
            <a:avLst/>
            <a:gdLst>
              <a:gd name="connsiteX0" fmla="*/ 0 w 12191999"/>
              <a:gd name="connsiteY0" fmla="*/ 0 h 5166360"/>
              <a:gd name="connsiteX1" fmla="*/ 1822388 w 12191999"/>
              <a:gd name="connsiteY1" fmla="*/ 0 h 5166360"/>
              <a:gd name="connsiteX2" fmla="*/ 6468290 w 12191999"/>
              <a:gd name="connsiteY2" fmla="*/ 0 h 5166360"/>
              <a:gd name="connsiteX3" fmla="*/ 7796394 w 12191999"/>
              <a:gd name="connsiteY3" fmla="*/ 0 h 5166360"/>
              <a:gd name="connsiteX4" fmla="*/ 8376834 w 12191999"/>
              <a:gd name="connsiteY4" fmla="*/ 0 h 5166360"/>
              <a:gd name="connsiteX5" fmla="*/ 9704938 w 12191999"/>
              <a:gd name="connsiteY5" fmla="*/ 0 h 5166360"/>
              <a:gd name="connsiteX6" fmla="*/ 9704938 w 12191999"/>
              <a:gd name="connsiteY6" fmla="*/ 2 h 5166360"/>
              <a:gd name="connsiteX7" fmla="*/ 10283456 w 12191999"/>
              <a:gd name="connsiteY7" fmla="*/ 2 h 5166360"/>
              <a:gd name="connsiteX8" fmla="*/ 10863897 w 12191999"/>
              <a:gd name="connsiteY8" fmla="*/ 2 h 5166360"/>
              <a:gd name="connsiteX9" fmla="*/ 12191999 w 12191999"/>
              <a:gd name="connsiteY9" fmla="*/ 2 h 5166360"/>
              <a:gd name="connsiteX10" fmla="*/ 12191999 w 12191999"/>
              <a:gd name="connsiteY10" fmla="*/ 5166360 h 5166360"/>
              <a:gd name="connsiteX11" fmla="*/ 0 w 12191999"/>
              <a:gd name="connsiteY11" fmla="*/ 5166360 h 5166360"/>
              <a:gd name="connsiteX12" fmla="*/ 0 w 12191999"/>
              <a:gd name="connsiteY12" fmla="*/ 2604436 h 5166360"/>
              <a:gd name="connsiteX13" fmla="*/ 862341 w 12191999"/>
              <a:gd name="connsiteY13" fmla="*/ 743371 h 5166360"/>
              <a:gd name="connsiteX14" fmla="*/ 0 w 12191999"/>
              <a:gd name="connsiteY14" fmla="*/ 743371 h 5166360"/>
              <a:gd name="connsiteX15" fmla="*/ 0 w 12191999"/>
              <a:gd name="connsiteY15" fmla="*/ 742508 h 5166360"/>
              <a:gd name="connsiteX16" fmla="*/ 92826 w 12191999"/>
              <a:gd name="connsiteY16" fmla="*/ 742508 h 5166360"/>
              <a:gd name="connsiteX17" fmla="*/ 406486 w 12191999"/>
              <a:gd name="connsiteY17" fmla="*/ 742508 h 5166360"/>
              <a:gd name="connsiteX18" fmla="*/ 406486 w 12191999"/>
              <a:gd name="connsiteY18" fmla="*/ 742507 h 5166360"/>
              <a:gd name="connsiteX19" fmla="*/ 862741 w 12191999"/>
              <a:gd name="connsiteY19" fmla="*/ 742507 h 5166360"/>
              <a:gd name="connsiteX20" fmla="*/ 1206388 w 12191999"/>
              <a:gd name="connsiteY20" fmla="*/ 864 h 5166360"/>
              <a:gd name="connsiteX21" fmla="*/ 748500 w 12191999"/>
              <a:gd name="connsiteY21" fmla="*/ 864 h 5166360"/>
              <a:gd name="connsiteX22" fmla="*/ 0 w 12191999"/>
              <a:gd name="connsiteY22" fmla="*/ 864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191999" h="5166360">
                <a:moveTo>
                  <a:pt x="0" y="0"/>
                </a:moveTo>
                <a:lnTo>
                  <a:pt x="1822388" y="0"/>
                </a:lnTo>
                <a:lnTo>
                  <a:pt x="6468290" y="0"/>
                </a:lnTo>
                <a:lnTo>
                  <a:pt x="7796394" y="0"/>
                </a:lnTo>
                <a:lnTo>
                  <a:pt x="8376834" y="0"/>
                </a:lnTo>
                <a:lnTo>
                  <a:pt x="9704938" y="0"/>
                </a:lnTo>
                <a:lnTo>
                  <a:pt x="9704938" y="2"/>
                </a:lnTo>
                <a:lnTo>
                  <a:pt x="10283456" y="2"/>
                </a:lnTo>
                <a:lnTo>
                  <a:pt x="10863897" y="2"/>
                </a:lnTo>
                <a:lnTo>
                  <a:pt x="12191999" y="2"/>
                </a:lnTo>
                <a:lnTo>
                  <a:pt x="12191999" y="5166360"/>
                </a:lnTo>
                <a:lnTo>
                  <a:pt x="0" y="5166360"/>
                </a:lnTo>
                <a:lnTo>
                  <a:pt x="0" y="2604436"/>
                </a:lnTo>
                <a:lnTo>
                  <a:pt x="862341" y="743371"/>
                </a:lnTo>
                <a:lnTo>
                  <a:pt x="0" y="743371"/>
                </a:lnTo>
                <a:lnTo>
                  <a:pt x="0" y="742508"/>
                </a:lnTo>
                <a:lnTo>
                  <a:pt x="92826" y="742508"/>
                </a:lnTo>
                <a:lnTo>
                  <a:pt x="406486" y="742508"/>
                </a:lnTo>
                <a:lnTo>
                  <a:pt x="406486" y="742507"/>
                </a:lnTo>
                <a:lnTo>
                  <a:pt x="862741" y="742507"/>
                </a:lnTo>
                <a:lnTo>
                  <a:pt x="1206388" y="864"/>
                </a:lnTo>
                <a:lnTo>
                  <a:pt x="748500" y="864"/>
                </a:lnTo>
                <a:lnTo>
                  <a:pt x="0" y="864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79F5F2B-8B58-4140-AE6A-51F6C67B1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1641"/>
            <a:ext cx="971654" cy="2096979"/>
          </a:xfrm>
          <a:custGeom>
            <a:avLst/>
            <a:gdLst>
              <a:gd name="connsiteX0" fmla="*/ 0 w 971654"/>
              <a:gd name="connsiteY0" fmla="*/ 0 h 2096979"/>
              <a:gd name="connsiteX1" fmla="*/ 971654 w 971654"/>
              <a:gd name="connsiteY1" fmla="*/ 0 h 2096979"/>
              <a:gd name="connsiteX2" fmla="*/ 0 w 971654"/>
              <a:gd name="connsiteY2" fmla="*/ 2096979 h 2096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1654" h="2096979">
                <a:moveTo>
                  <a:pt x="0" y="0"/>
                </a:moveTo>
                <a:lnTo>
                  <a:pt x="971654" y="0"/>
                </a:lnTo>
                <a:lnTo>
                  <a:pt x="0" y="2096979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69AF3DDE-0C85-48D7-A518-E70B0935B1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23206" y="2167206"/>
            <a:ext cx="2030144" cy="2030144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0B108477-6296-401D-9B9A-4F008109C5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6449" y="4485169"/>
            <a:ext cx="3859102" cy="1042506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9CAE84E1-D1C5-4897-A7AC-D71CE20A09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8652" y="2167206"/>
            <a:ext cx="2030144" cy="203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2115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A1C620-8665-4761-B746-1B477A399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363" y="365760"/>
            <a:ext cx="9367203" cy="1188720"/>
          </a:xfrm>
        </p:spPr>
        <p:txBody>
          <a:bodyPr>
            <a:normAutofit/>
          </a:bodyPr>
          <a:lstStyle/>
          <a:p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Verbeterpunt 1</a:t>
            </a: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7CB4857B-ED7C-444D-9F04-2F885114A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764099" cy="1558212"/>
          </a:xfrm>
          <a:custGeom>
            <a:avLst/>
            <a:gdLst>
              <a:gd name="connsiteX0" fmla="*/ 0 w 1764099"/>
              <a:gd name="connsiteY0" fmla="*/ 0 h 1558212"/>
              <a:gd name="connsiteX1" fmla="*/ 1764099 w 1764099"/>
              <a:gd name="connsiteY1" fmla="*/ 0 h 1558212"/>
              <a:gd name="connsiteX2" fmla="*/ 1042087 w 1764099"/>
              <a:gd name="connsiteY2" fmla="*/ 1558212 h 1558212"/>
              <a:gd name="connsiteX3" fmla="*/ 0 w 1764099"/>
              <a:gd name="connsiteY3" fmla="*/ 1558212 h 1558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4099" h="1558212">
                <a:moveTo>
                  <a:pt x="0" y="0"/>
                </a:moveTo>
                <a:lnTo>
                  <a:pt x="1764099" y="0"/>
                </a:lnTo>
                <a:lnTo>
                  <a:pt x="1042087" y="1558212"/>
                </a:lnTo>
                <a:lnTo>
                  <a:pt x="0" y="155821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18046FB-44EA-4FD8-A585-EA09A319B2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691640"/>
            <a:ext cx="12191999" cy="5166360"/>
          </a:xfrm>
          <a:custGeom>
            <a:avLst/>
            <a:gdLst>
              <a:gd name="connsiteX0" fmla="*/ 0 w 12191999"/>
              <a:gd name="connsiteY0" fmla="*/ 0 h 5166360"/>
              <a:gd name="connsiteX1" fmla="*/ 1822388 w 12191999"/>
              <a:gd name="connsiteY1" fmla="*/ 0 h 5166360"/>
              <a:gd name="connsiteX2" fmla="*/ 6468290 w 12191999"/>
              <a:gd name="connsiteY2" fmla="*/ 0 h 5166360"/>
              <a:gd name="connsiteX3" fmla="*/ 7796394 w 12191999"/>
              <a:gd name="connsiteY3" fmla="*/ 0 h 5166360"/>
              <a:gd name="connsiteX4" fmla="*/ 8376834 w 12191999"/>
              <a:gd name="connsiteY4" fmla="*/ 0 h 5166360"/>
              <a:gd name="connsiteX5" fmla="*/ 9704938 w 12191999"/>
              <a:gd name="connsiteY5" fmla="*/ 0 h 5166360"/>
              <a:gd name="connsiteX6" fmla="*/ 9704938 w 12191999"/>
              <a:gd name="connsiteY6" fmla="*/ 2 h 5166360"/>
              <a:gd name="connsiteX7" fmla="*/ 10283456 w 12191999"/>
              <a:gd name="connsiteY7" fmla="*/ 2 h 5166360"/>
              <a:gd name="connsiteX8" fmla="*/ 10863897 w 12191999"/>
              <a:gd name="connsiteY8" fmla="*/ 2 h 5166360"/>
              <a:gd name="connsiteX9" fmla="*/ 12191999 w 12191999"/>
              <a:gd name="connsiteY9" fmla="*/ 2 h 5166360"/>
              <a:gd name="connsiteX10" fmla="*/ 12191999 w 12191999"/>
              <a:gd name="connsiteY10" fmla="*/ 5166360 h 5166360"/>
              <a:gd name="connsiteX11" fmla="*/ 0 w 12191999"/>
              <a:gd name="connsiteY11" fmla="*/ 5166360 h 5166360"/>
              <a:gd name="connsiteX12" fmla="*/ 0 w 12191999"/>
              <a:gd name="connsiteY12" fmla="*/ 2604436 h 5166360"/>
              <a:gd name="connsiteX13" fmla="*/ 862341 w 12191999"/>
              <a:gd name="connsiteY13" fmla="*/ 743371 h 5166360"/>
              <a:gd name="connsiteX14" fmla="*/ 0 w 12191999"/>
              <a:gd name="connsiteY14" fmla="*/ 743371 h 5166360"/>
              <a:gd name="connsiteX15" fmla="*/ 0 w 12191999"/>
              <a:gd name="connsiteY15" fmla="*/ 742508 h 5166360"/>
              <a:gd name="connsiteX16" fmla="*/ 92826 w 12191999"/>
              <a:gd name="connsiteY16" fmla="*/ 742508 h 5166360"/>
              <a:gd name="connsiteX17" fmla="*/ 406486 w 12191999"/>
              <a:gd name="connsiteY17" fmla="*/ 742508 h 5166360"/>
              <a:gd name="connsiteX18" fmla="*/ 406486 w 12191999"/>
              <a:gd name="connsiteY18" fmla="*/ 742507 h 5166360"/>
              <a:gd name="connsiteX19" fmla="*/ 862741 w 12191999"/>
              <a:gd name="connsiteY19" fmla="*/ 742507 h 5166360"/>
              <a:gd name="connsiteX20" fmla="*/ 1206388 w 12191999"/>
              <a:gd name="connsiteY20" fmla="*/ 864 h 5166360"/>
              <a:gd name="connsiteX21" fmla="*/ 748500 w 12191999"/>
              <a:gd name="connsiteY21" fmla="*/ 864 h 5166360"/>
              <a:gd name="connsiteX22" fmla="*/ 0 w 12191999"/>
              <a:gd name="connsiteY22" fmla="*/ 864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191999" h="5166360">
                <a:moveTo>
                  <a:pt x="0" y="0"/>
                </a:moveTo>
                <a:lnTo>
                  <a:pt x="1822388" y="0"/>
                </a:lnTo>
                <a:lnTo>
                  <a:pt x="6468290" y="0"/>
                </a:lnTo>
                <a:lnTo>
                  <a:pt x="7796394" y="0"/>
                </a:lnTo>
                <a:lnTo>
                  <a:pt x="8376834" y="0"/>
                </a:lnTo>
                <a:lnTo>
                  <a:pt x="9704938" y="0"/>
                </a:lnTo>
                <a:lnTo>
                  <a:pt x="9704938" y="2"/>
                </a:lnTo>
                <a:lnTo>
                  <a:pt x="10283456" y="2"/>
                </a:lnTo>
                <a:lnTo>
                  <a:pt x="10863897" y="2"/>
                </a:lnTo>
                <a:lnTo>
                  <a:pt x="12191999" y="2"/>
                </a:lnTo>
                <a:lnTo>
                  <a:pt x="12191999" y="5166360"/>
                </a:lnTo>
                <a:lnTo>
                  <a:pt x="0" y="5166360"/>
                </a:lnTo>
                <a:lnTo>
                  <a:pt x="0" y="2604436"/>
                </a:lnTo>
                <a:lnTo>
                  <a:pt x="862341" y="743371"/>
                </a:lnTo>
                <a:lnTo>
                  <a:pt x="0" y="743371"/>
                </a:lnTo>
                <a:lnTo>
                  <a:pt x="0" y="742508"/>
                </a:lnTo>
                <a:lnTo>
                  <a:pt x="92826" y="742508"/>
                </a:lnTo>
                <a:lnTo>
                  <a:pt x="406486" y="742508"/>
                </a:lnTo>
                <a:lnTo>
                  <a:pt x="406486" y="742507"/>
                </a:lnTo>
                <a:lnTo>
                  <a:pt x="862741" y="742507"/>
                </a:lnTo>
                <a:lnTo>
                  <a:pt x="1206388" y="864"/>
                </a:lnTo>
                <a:lnTo>
                  <a:pt x="748500" y="864"/>
                </a:lnTo>
                <a:lnTo>
                  <a:pt x="0" y="864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479F5F2B-8B58-4140-AE6A-51F6C67B1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1641"/>
            <a:ext cx="971654" cy="2096979"/>
          </a:xfrm>
          <a:custGeom>
            <a:avLst/>
            <a:gdLst>
              <a:gd name="connsiteX0" fmla="*/ 0 w 971654"/>
              <a:gd name="connsiteY0" fmla="*/ 0 h 2096979"/>
              <a:gd name="connsiteX1" fmla="*/ 971654 w 971654"/>
              <a:gd name="connsiteY1" fmla="*/ 0 h 2096979"/>
              <a:gd name="connsiteX2" fmla="*/ 0 w 971654"/>
              <a:gd name="connsiteY2" fmla="*/ 2096979 h 2096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1654" h="2096979">
                <a:moveTo>
                  <a:pt x="0" y="0"/>
                </a:moveTo>
                <a:lnTo>
                  <a:pt x="971654" y="0"/>
                </a:lnTo>
                <a:lnTo>
                  <a:pt x="0" y="2096979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BC0221E-D73C-4A3F-9A18-AEC452EFD3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3363" y="2176272"/>
            <a:ext cx="9367204" cy="4041648"/>
          </a:xfrm>
        </p:spPr>
        <p:txBody>
          <a:bodyPr anchor="t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Meer actief zijn op sociale media </a:t>
            </a:r>
          </a:p>
          <a:p>
            <a:pPr marL="0" indent="0">
              <a:buNone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7F6343C6-2EF2-404E-8C4B-7BC88DD1D4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891" y="3573971"/>
            <a:ext cx="3876675" cy="2576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5135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A1C620-8665-4761-B746-1B477A399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363" y="365760"/>
            <a:ext cx="9367203" cy="1188720"/>
          </a:xfrm>
        </p:spPr>
        <p:txBody>
          <a:bodyPr>
            <a:normAutofit/>
          </a:bodyPr>
          <a:lstStyle/>
          <a:p>
            <a:r>
              <a:rPr kumimoji="0" lang="nl-NL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Verbeterpunt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2</a:t>
            </a: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7CB4857B-ED7C-444D-9F04-2F885114A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764099" cy="1558212"/>
          </a:xfrm>
          <a:custGeom>
            <a:avLst/>
            <a:gdLst>
              <a:gd name="connsiteX0" fmla="*/ 0 w 1764099"/>
              <a:gd name="connsiteY0" fmla="*/ 0 h 1558212"/>
              <a:gd name="connsiteX1" fmla="*/ 1764099 w 1764099"/>
              <a:gd name="connsiteY1" fmla="*/ 0 h 1558212"/>
              <a:gd name="connsiteX2" fmla="*/ 1042087 w 1764099"/>
              <a:gd name="connsiteY2" fmla="*/ 1558212 h 1558212"/>
              <a:gd name="connsiteX3" fmla="*/ 0 w 1764099"/>
              <a:gd name="connsiteY3" fmla="*/ 1558212 h 1558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4099" h="1558212">
                <a:moveTo>
                  <a:pt x="0" y="0"/>
                </a:moveTo>
                <a:lnTo>
                  <a:pt x="1764099" y="0"/>
                </a:lnTo>
                <a:lnTo>
                  <a:pt x="1042087" y="1558212"/>
                </a:lnTo>
                <a:lnTo>
                  <a:pt x="0" y="155821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18046FB-44EA-4FD8-A585-EA09A319B2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691640"/>
            <a:ext cx="12191999" cy="5166360"/>
          </a:xfrm>
          <a:custGeom>
            <a:avLst/>
            <a:gdLst>
              <a:gd name="connsiteX0" fmla="*/ 0 w 12191999"/>
              <a:gd name="connsiteY0" fmla="*/ 0 h 5166360"/>
              <a:gd name="connsiteX1" fmla="*/ 1822388 w 12191999"/>
              <a:gd name="connsiteY1" fmla="*/ 0 h 5166360"/>
              <a:gd name="connsiteX2" fmla="*/ 6468290 w 12191999"/>
              <a:gd name="connsiteY2" fmla="*/ 0 h 5166360"/>
              <a:gd name="connsiteX3" fmla="*/ 7796394 w 12191999"/>
              <a:gd name="connsiteY3" fmla="*/ 0 h 5166360"/>
              <a:gd name="connsiteX4" fmla="*/ 8376834 w 12191999"/>
              <a:gd name="connsiteY4" fmla="*/ 0 h 5166360"/>
              <a:gd name="connsiteX5" fmla="*/ 9704938 w 12191999"/>
              <a:gd name="connsiteY5" fmla="*/ 0 h 5166360"/>
              <a:gd name="connsiteX6" fmla="*/ 9704938 w 12191999"/>
              <a:gd name="connsiteY6" fmla="*/ 2 h 5166360"/>
              <a:gd name="connsiteX7" fmla="*/ 10283456 w 12191999"/>
              <a:gd name="connsiteY7" fmla="*/ 2 h 5166360"/>
              <a:gd name="connsiteX8" fmla="*/ 10863897 w 12191999"/>
              <a:gd name="connsiteY8" fmla="*/ 2 h 5166360"/>
              <a:gd name="connsiteX9" fmla="*/ 12191999 w 12191999"/>
              <a:gd name="connsiteY9" fmla="*/ 2 h 5166360"/>
              <a:gd name="connsiteX10" fmla="*/ 12191999 w 12191999"/>
              <a:gd name="connsiteY10" fmla="*/ 5166360 h 5166360"/>
              <a:gd name="connsiteX11" fmla="*/ 0 w 12191999"/>
              <a:gd name="connsiteY11" fmla="*/ 5166360 h 5166360"/>
              <a:gd name="connsiteX12" fmla="*/ 0 w 12191999"/>
              <a:gd name="connsiteY12" fmla="*/ 2604436 h 5166360"/>
              <a:gd name="connsiteX13" fmla="*/ 862341 w 12191999"/>
              <a:gd name="connsiteY13" fmla="*/ 743371 h 5166360"/>
              <a:gd name="connsiteX14" fmla="*/ 0 w 12191999"/>
              <a:gd name="connsiteY14" fmla="*/ 743371 h 5166360"/>
              <a:gd name="connsiteX15" fmla="*/ 0 w 12191999"/>
              <a:gd name="connsiteY15" fmla="*/ 742508 h 5166360"/>
              <a:gd name="connsiteX16" fmla="*/ 92826 w 12191999"/>
              <a:gd name="connsiteY16" fmla="*/ 742508 h 5166360"/>
              <a:gd name="connsiteX17" fmla="*/ 406486 w 12191999"/>
              <a:gd name="connsiteY17" fmla="*/ 742508 h 5166360"/>
              <a:gd name="connsiteX18" fmla="*/ 406486 w 12191999"/>
              <a:gd name="connsiteY18" fmla="*/ 742507 h 5166360"/>
              <a:gd name="connsiteX19" fmla="*/ 862741 w 12191999"/>
              <a:gd name="connsiteY19" fmla="*/ 742507 h 5166360"/>
              <a:gd name="connsiteX20" fmla="*/ 1206388 w 12191999"/>
              <a:gd name="connsiteY20" fmla="*/ 864 h 5166360"/>
              <a:gd name="connsiteX21" fmla="*/ 748500 w 12191999"/>
              <a:gd name="connsiteY21" fmla="*/ 864 h 5166360"/>
              <a:gd name="connsiteX22" fmla="*/ 0 w 12191999"/>
              <a:gd name="connsiteY22" fmla="*/ 864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191999" h="5166360">
                <a:moveTo>
                  <a:pt x="0" y="0"/>
                </a:moveTo>
                <a:lnTo>
                  <a:pt x="1822388" y="0"/>
                </a:lnTo>
                <a:lnTo>
                  <a:pt x="6468290" y="0"/>
                </a:lnTo>
                <a:lnTo>
                  <a:pt x="7796394" y="0"/>
                </a:lnTo>
                <a:lnTo>
                  <a:pt x="8376834" y="0"/>
                </a:lnTo>
                <a:lnTo>
                  <a:pt x="9704938" y="0"/>
                </a:lnTo>
                <a:lnTo>
                  <a:pt x="9704938" y="2"/>
                </a:lnTo>
                <a:lnTo>
                  <a:pt x="10283456" y="2"/>
                </a:lnTo>
                <a:lnTo>
                  <a:pt x="10863897" y="2"/>
                </a:lnTo>
                <a:lnTo>
                  <a:pt x="12191999" y="2"/>
                </a:lnTo>
                <a:lnTo>
                  <a:pt x="12191999" y="5166360"/>
                </a:lnTo>
                <a:lnTo>
                  <a:pt x="0" y="5166360"/>
                </a:lnTo>
                <a:lnTo>
                  <a:pt x="0" y="2604436"/>
                </a:lnTo>
                <a:lnTo>
                  <a:pt x="862341" y="743371"/>
                </a:lnTo>
                <a:lnTo>
                  <a:pt x="0" y="743371"/>
                </a:lnTo>
                <a:lnTo>
                  <a:pt x="0" y="742508"/>
                </a:lnTo>
                <a:lnTo>
                  <a:pt x="92826" y="742508"/>
                </a:lnTo>
                <a:lnTo>
                  <a:pt x="406486" y="742508"/>
                </a:lnTo>
                <a:lnTo>
                  <a:pt x="406486" y="742507"/>
                </a:lnTo>
                <a:lnTo>
                  <a:pt x="862741" y="742507"/>
                </a:lnTo>
                <a:lnTo>
                  <a:pt x="1206388" y="864"/>
                </a:lnTo>
                <a:lnTo>
                  <a:pt x="748500" y="864"/>
                </a:lnTo>
                <a:lnTo>
                  <a:pt x="0" y="864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479F5F2B-8B58-4140-AE6A-51F6C67B1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1641"/>
            <a:ext cx="971654" cy="2096979"/>
          </a:xfrm>
          <a:custGeom>
            <a:avLst/>
            <a:gdLst>
              <a:gd name="connsiteX0" fmla="*/ 0 w 971654"/>
              <a:gd name="connsiteY0" fmla="*/ 0 h 2096979"/>
              <a:gd name="connsiteX1" fmla="*/ 971654 w 971654"/>
              <a:gd name="connsiteY1" fmla="*/ 0 h 2096979"/>
              <a:gd name="connsiteX2" fmla="*/ 0 w 971654"/>
              <a:gd name="connsiteY2" fmla="*/ 2096979 h 2096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1654" h="2096979">
                <a:moveTo>
                  <a:pt x="0" y="0"/>
                </a:moveTo>
                <a:lnTo>
                  <a:pt x="971654" y="0"/>
                </a:lnTo>
                <a:lnTo>
                  <a:pt x="0" y="2096979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BC0221E-D73C-4A3F-9A18-AEC452EFD3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3363" y="2176272"/>
            <a:ext cx="9367204" cy="4041648"/>
          </a:xfrm>
        </p:spPr>
        <p:txBody>
          <a:bodyPr anchor="t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Medewerkers moeten actiever zijn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B389BD87-0417-4587-9A6A-034C69E937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2587" y="3619500"/>
            <a:ext cx="4797979" cy="2464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5732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A1C620-8665-4761-B746-1B477A399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363" y="365760"/>
            <a:ext cx="9367203" cy="1188720"/>
          </a:xfrm>
        </p:spPr>
        <p:txBody>
          <a:bodyPr>
            <a:normAutofit/>
          </a:bodyPr>
          <a:lstStyle/>
          <a:p>
            <a:r>
              <a:rPr lang="nl-NL">
                <a:latin typeface="Arial" panose="020B0604020202020204" pitchFamily="34" charset="0"/>
                <a:cs typeface="Arial" panose="020B0604020202020204" pitchFamily="34" charset="0"/>
              </a:rPr>
              <a:t>Uitslagen enquête  </a:t>
            </a: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7CB4857B-ED7C-444D-9F04-2F885114A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764099" cy="1558212"/>
          </a:xfrm>
          <a:custGeom>
            <a:avLst/>
            <a:gdLst>
              <a:gd name="connsiteX0" fmla="*/ 0 w 1764099"/>
              <a:gd name="connsiteY0" fmla="*/ 0 h 1558212"/>
              <a:gd name="connsiteX1" fmla="*/ 1764099 w 1764099"/>
              <a:gd name="connsiteY1" fmla="*/ 0 h 1558212"/>
              <a:gd name="connsiteX2" fmla="*/ 1042087 w 1764099"/>
              <a:gd name="connsiteY2" fmla="*/ 1558212 h 1558212"/>
              <a:gd name="connsiteX3" fmla="*/ 0 w 1764099"/>
              <a:gd name="connsiteY3" fmla="*/ 1558212 h 1558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4099" h="1558212">
                <a:moveTo>
                  <a:pt x="0" y="0"/>
                </a:moveTo>
                <a:lnTo>
                  <a:pt x="1764099" y="0"/>
                </a:lnTo>
                <a:lnTo>
                  <a:pt x="1042087" y="1558212"/>
                </a:lnTo>
                <a:lnTo>
                  <a:pt x="0" y="155821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18046FB-44EA-4FD8-A585-EA09A319B2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691640"/>
            <a:ext cx="12191999" cy="5166360"/>
          </a:xfrm>
          <a:custGeom>
            <a:avLst/>
            <a:gdLst>
              <a:gd name="connsiteX0" fmla="*/ 0 w 12191999"/>
              <a:gd name="connsiteY0" fmla="*/ 0 h 5166360"/>
              <a:gd name="connsiteX1" fmla="*/ 1822388 w 12191999"/>
              <a:gd name="connsiteY1" fmla="*/ 0 h 5166360"/>
              <a:gd name="connsiteX2" fmla="*/ 6468290 w 12191999"/>
              <a:gd name="connsiteY2" fmla="*/ 0 h 5166360"/>
              <a:gd name="connsiteX3" fmla="*/ 7796394 w 12191999"/>
              <a:gd name="connsiteY3" fmla="*/ 0 h 5166360"/>
              <a:gd name="connsiteX4" fmla="*/ 8376834 w 12191999"/>
              <a:gd name="connsiteY4" fmla="*/ 0 h 5166360"/>
              <a:gd name="connsiteX5" fmla="*/ 9704938 w 12191999"/>
              <a:gd name="connsiteY5" fmla="*/ 0 h 5166360"/>
              <a:gd name="connsiteX6" fmla="*/ 9704938 w 12191999"/>
              <a:gd name="connsiteY6" fmla="*/ 2 h 5166360"/>
              <a:gd name="connsiteX7" fmla="*/ 10283456 w 12191999"/>
              <a:gd name="connsiteY7" fmla="*/ 2 h 5166360"/>
              <a:gd name="connsiteX8" fmla="*/ 10863897 w 12191999"/>
              <a:gd name="connsiteY8" fmla="*/ 2 h 5166360"/>
              <a:gd name="connsiteX9" fmla="*/ 12191999 w 12191999"/>
              <a:gd name="connsiteY9" fmla="*/ 2 h 5166360"/>
              <a:gd name="connsiteX10" fmla="*/ 12191999 w 12191999"/>
              <a:gd name="connsiteY10" fmla="*/ 5166360 h 5166360"/>
              <a:gd name="connsiteX11" fmla="*/ 0 w 12191999"/>
              <a:gd name="connsiteY11" fmla="*/ 5166360 h 5166360"/>
              <a:gd name="connsiteX12" fmla="*/ 0 w 12191999"/>
              <a:gd name="connsiteY12" fmla="*/ 2604436 h 5166360"/>
              <a:gd name="connsiteX13" fmla="*/ 862341 w 12191999"/>
              <a:gd name="connsiteY13" fmla="*/ 743371 h 5166360"/>
              <a:gd name="connsiteX14" fmla="*/ 0 w 12191999"/>
              <a:gd name="connsiteY14" fmla="*/ 743371 h 5166360"/>
              <a:gd name="connsiteX15" fmla="*/ 0 w 12191999"/>
              <a:gd name="connsiteY15" fmla="*/ 742508 h 5166360"/>
              <a:gd name="connsiteX16" fmla="*/ 92826 w 12191999"/>
              <a:gd name="connsiteY16" fmla="*/ 742508 h 5166360"/>
              <a:gd name="connsiteX17" fmla="*/ 406486 w 12191999"/>
              <a:gd name="connsiteY17" fmla="*/ 742508 h 5166360"/>
              <a:gd name="connsiteX18" fmla="*/ 406486 w 12191999"/>
              <a:gd name="connsiteY18" fmla="*/ 742507 h 5166360"/>
              <a:gd name="connsiteX19" fmla="*/ 862741 w 12191999"/>
              <a:gd name="connsiteY19" fmla="*/ 742507 h 5166360"/>
              <a:gd name="connsiteX20" fmla="*/ 1206388 w 12191999"/>
              <a:gd name="connsiteY20" fmla="*/ 864 h 5166360"/>
              <a:gd name="connsiteX21" fmla="*/ 748500 w 12191999"/>
              <a:gd name="connsiteY21" fmla="*/ 864 h 5166360"/>
              <a:gd name="connsiteX22" fmla="*/ 0 w 12191999"/>
              <a:gd name="connsiteY22" fmla="*/ 864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191999" h="5166360">
                <a:moveTo>
                  <a:pt x="0" y="0"/>
                </a:moveTo>
                <a:lnTo>
                  <a:pt x="1822388" y="0"/>
                </a:lnTo>
                <a:lnTo>
                  <a:pt x="6468290" y="0"/>
                </a:lnTo>
                <a:lnTo>
                  <a:pt x="7796394" y="0"/>
                </a:lnTo>
                <a:lnTo>
                  <a:pt x="8376834" y="0"/>
                </a:lnTo>
                <a:lnTo>
                  <a:pt x="9704938" y="0"/>
                </a:lnTo>
                <a:lnTo>
                  <a:pt x="9704938" y="2"/>
                </a:lnTo>
                <a:lnTo>
                  <a:pt x="10283456" y="2"/>
                </a:lnTo>
                <a:lnTo>
                  <a:pt x="10863897" y="2"/>
                </a:lnTo>
                <a:lnTo>
                  <a:pt x="12191999" y="2"/>
                </a:lnTo>
                <a:lnTo>
                  <a:pt x="12191999" y="5166360"/>
                </a:lnTo>
                <a:lnTo>
                  <a:pt x="0" y="5166360"/>
                </a:lnTo>
                <a:lnTo>
                  <a:pt x="0" y="2604436"/>
                </a:lnTo>
                <a:lnTo>
                  <a:pt x="862341" y="743371"/>
                </a:lnTo>
                <a:lnTo>
                  <a:pt x="0" y="743371"/>
                </a:lnTo>
                <a:lnTo>
                  <a:pt x="0" y="742508"/>
                </a:lnTo>
                <a:lnTo>
                  <a:pt x="92826" y="742508"/>
                </a:lnTo>
                <a:lnTo>
                  <a:pt x="406486" y="742508"/>
                </a:lnTo>
                <a:lnTo>
                  <a:pt x="406486" y="742507"/>
                </a:lnTo>
                <a:lnTo>
                  <a:pt x="862741" y="742507"/>
                </a:lnTo>
                <a:lnTo>
                  <a:pt x="1206388" y="864"/>
                </a:lnTo>
                <a:lnTo>
                  <a:pt x="748500" y="864"/>
                </a:lnTo>
                <a:lnTo>
                  <a:pt x="0" y="864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479F5F2B-8B58-4140-AE6A-51F6C67B1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1641"/>
            <a:ext cx="971654" cy="2096979"/>
          </a:xfrm>
          <a:custGeom>
            <a:avLst/>
            <a:gdLst>
              <a:gd name="connsiteX0" fmla="*/ 0 w 971654"/>
              <a:gd name="connsiteY0" fmla="*/ 0 h 2096979"/>
              <a:gd name="connsiteX1" fmla="*/ 971654 w 971654"/>
              <a:gd name="connsiteY1" fmla="*/ 0 h 2096979"/>
              <a:gd name="connsiteX2" fmla="*/ 0 w 971654"/>
              <a:gd name="connsiteY2" fmla="*/ 2096979 h 2096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1654" h="2096979">
                <a:moveTo>
                  <a:pt x="0" y="0"/>
                </a:moveTo>
                <a:lnTo>
                  <a:pt x="971654" y="0"/>
                </a:lnTo>
                <a:lnTo>
                  <a:pt x="0" y="2096979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BC0221E-D73C-4A3F-9A18-AEC452EFD3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3363" y="2176272"/>
            <a:ext cx="9367204" cy="4041648"/>
          </a:xfrm>
        </p:spPr>
        <p:txBody>
          <a:bodyPr anchor="t"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totaal hebben 22 mensen deze enquête ingevuld 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563A9302-2EF8-4C6C-8339-2DCD36EBE7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0615" y="3603945"/>
            <a:ext cx="3409951" cy="2382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899823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Aangepast 2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FF1D1D"/>
      </a:accent1>
      <a:accent2>
        <a:srgbClr val="FF0000"/>
      </a:accent2>
      <a:accent3>
        <a:srgbClr val="FF0000"/>
      </a:accent3>
      <a:accent4>
        <a:srgbClr val="FF0000"/>
      </a:accent4>
      <a:accent5>
        <a:srgbClr val="7F7F7F"/>
      </a:accent5>
      <a:accent6>
        <a:srgbClr val="A5A5A5"/>
      </a:accent6>
      <a:hlink>
        <a:srgbClr val="CC9900"/>
      </a:hlink>
      <a:folHlink>
        <a:srgbClr val="66669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374</TotalTime>
  <Words>623</Words>
  <Application>Microsoft Office PowerPoint</Application>
  <PresentationFormat>Breedbeeld</PresentationFormat>
  <Paragraphs>110</Paragraphs>
  <Slides>24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24</vt:i4>
      </vt:variant>
    </vt:vector>
  </HeadingPairs>
  <TitlesOfParts>
    <vt:vector size="25" baseType="lpstr">
      <vt:lpstr>Kantoorthema</vt:lpstr>
      <vt:lpstr>Marketing presentatie </vt:lpstr>
      <vt:lpstr>De 6 p’s </vt:lpstr>
      <vt:lpstr>Sterktes </vt:lpstr>
      <vt:lpstr>Zwaktes </vt:lpstr>
      <vt:lpstr>Kansen </vt:lpstr>
      <vt:lpstr>Bedreiging</vt:lpstr>
      <vt:lpstr>Verbeterpunt 1</vt:lpstr>
      <vt:lpstr>Verbeterpunt 2</vt:lpstr>
      <vt:lpstr>Uitslagen enquête  </vt:lpstr>
      <vt:lpstr>Uitslagen enquête  </vt:lpstr>
      <vt:lpstr>Uitslagen enquête  </vt:lpstr>
      <vt:lpstr>Uitslagen enquête  </vt:lpstr>
      <vt:lpstr>Uitslagen enquête  </vt:lpstr>
      <vt:lpstr>Uitslagen enquête  </vt:lpstr>
      <vt:lpstr>Uitslagen enquête  </vt:lpstr>
      <vt:lpstr>Uitslagen enquête  </vt:lpstr>
      <vt:lpstr>Uitslagen enquête  </vt:lpstr>
      <vt:lpstr>Uitslagen enquête  </vt:lpstr>
      <vt:lpstr>Uitslagen enquête  </vt:lpstr>
      <vt:lpstr>Uitslagen enquête  </vt:lpstr>
      <vt:lpstr>Uitslagen enquête  </vt:lpstr>
      <vt:lpstr>Uitslagen enquête  </vt:lpstr>
      <vt:lpstr>Uitslagen enquête  </vt:lpstr>
      <vt:lpstr>Uitslagen enquête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Marketing presentatie</dc:title>
  <dc:creator>Luuk Fokkert</dc:creator>
  <cp:lastModifiedBy>Luuk Fokkert</cp:lastModifiedBy>
  <cp:revision>84</cp:revision>
  <dcterms:created xsi:type="dcterms:W3CDTF">2021-03-01T07:48:27Z</dcterms:created>
  <dcterms:modified xsi:type="dcterms:W3CDTF">2021-03-29T08:12:53Z</dcterms:modified>
</cp:coreProperties>
</file>