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79" r:id="rId7"/>
    <p:sldId id="280" r:id="rId8"/>
    <p:sldId id="281" r:id="rId9"/>
    <p:sldId id="282" r:id="rId10"/>
    <p:sldId id="264" r:id="rId11"/>
    <p:sldId id="265" r:id="rId12"/>
    <p:sldId id="266" r:id="rId13"/>
    <p:sldId id="267" r:id="rId14"/>
    <p:sldId id="268" r:id="rId15"/>
    <p:sldId id="269" r:id="rId16"/>
    <p:sldId id="283" r:id="rId17"/>
    <p:sldId id="271" r:id="rId18"/>
    <p:sldId id="274" r:id="rId19"/>
    <p:sldId id="273" r:id="rId20"/>
    <p:sldId id="278" r:id="rId21"/>
    <p:sldId id="272" r:id="rId22"/>
    <p:sldId id="277" r:id="rId23"/>
    <p:sldId id="276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uk Fokkert" initials="LF" lastIdx="1" clrIdx="0">
    <p:extLst>
      <p:ext uri="{19B8F6BF-5375-455C-9EA6-DF929625EA0E}">
        <p15:presenceInfo xmlns:p15="http://schemas.microsoft.com/office/powerpoint/2012/main" userId="S::108877@leerling.noordik.nl::01642698-1dfd-4a45-9873-bfbf4b2894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commentAuthors" Target="commentAuthor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presProps" Target="presProps.xml" /><Relationship Id="rId30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6F0AEC-8295-4FF0-B1CA-09A08D979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3B85F7-4277-4070-800A-7104926A1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D38C29-2FBF-4C28-9064-881F64387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ED1C-1B1E-41E6-B85E-7B37DFD3AB9A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86D253-2FA0-4508-9EEB-9327D06F4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3F92C4-C57A-4CF4-B415-DE07482DF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5645-E997-4804-8CF6-32AD7CE15B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13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1C1972-32C6-467B-9F07-FC9D81A34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5130A5-A13C-45E6-967D-7FD18618B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8B308B-A0E1-400E-A66A-5D9F0FDCE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ED1C-1B1E-41E6-B85E-7B37DFD3AB9A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A8894E-D822-45C2-AEF8-5BE7B8EC3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49F9EE-5180-46D4-B716-827C43B4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5645-E997-4804-8CF6-32AD7CE15B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3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1A64194-744A-42BF-8006-1AE6752457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E602F68-9163-4312-926C-DDE1540E1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C30469-068A-47B6-A054-9DD27FEF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ED1C-1B1E-41E6-B85E-7B37DFD3AB9A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1257BD-56AB-4435-8EA9-4C7042C6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113DEB-BB2B-496B-B1D1-64745F9B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5645-E997-4804-8CF6-32AD7CE15B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35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0E289-678F-4146-99F0-BA55A92B0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659DFF-8D3E-497D-ABF2-17B0817F5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88DAB7-A198-4C74-B1AE-688AAF2ED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ED1C-1B1E-41E6-B85E-7B37DFD3AB9A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44F070-D7DC-4DDD-A74E-B04C4C49B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D304D2-939B-41C1-AD6D-15CD12E1E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5645-E997-4804-8CF6-32AD7CE15B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6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E9D3F-C85E-4DFF-914D-0CB99F0C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87BC0E-5387-4770-AA8D-0B73B7F38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0EDFED-3E90-4247-BEB0-65BD1EBEF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ED1C-1B1E-41E6-B85E-7B37DFD3AB9A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E4BD5A-C045-4B2A-89F6-F25E0CC8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6D1F97-682A-4293-8947-11AF41C9F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5645-E997-4804-8CF6-32AD7CE15B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6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D466C-F87C-43D2-B0C5-261C640B3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31FC78-72C5-4020-9C57-A63D58272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564ACB-962F-4557-BA83-F28B2A935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2A00302-7AC0-4A9A-A696-B47F07659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ED1C-1B1E-41E6-B85E-7B37DFD3AB9A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F8756D-D124-4AA4-B2F4-7DB5CF634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F4F738A-92C4-4E6F-9711-EC34D086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5645-E997-4804-8CF6-32AD7CE15B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34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AD389-696A-402B-A719-70BD7004B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6DDA53-0480-4D03-8779-834A639E9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375913-5076-4124-BD74-15E8C6AA7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91BF1C9-C271-48DA-923D-2969FB2AE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E819633-B481-47F1-8787-D676E084A1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AC68B7B-CD27-489F-94A2-00964C221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ED1C-1B1E-41E6-B85E-7B37DFD3AB9A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48D3F38-75A6-4033-B9BD-5470D77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B00733A-E6BB-41D6-BA27-3B153C078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5645-E997-4804-8CF6-32AD7CE15B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2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91934-3846-489E-AA2B-71645FCBA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7FF97E2-B86D-4B1D-9D9D-539BAE24D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ED1C-1B1E-41E6-B85E-7B37DFD3AB9A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AEA2B11-1806-45A4-A766-A858F2AD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923ED9-0039-4D05-9295-69496A911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5645-E997-4804-8CF6-32AD7CE15B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94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D74D202-4C9B-4577-A39D-63F5ED559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ED1C-1B1E-41E6-B85E-7B37DFD3AB9A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521AAB2-92E7-4C8D-AC57-0C332DCD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6EE27A-49CE-4522-AF20-B5E6A7C1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5645-E997-4804-8CF6-32AD7CE15B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91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8E476-D88C-4B4E-B1C5-597A55386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F8E755-9BED-48E8-851D-5BDDF90CE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F73EEB-076C-4E76-9084-42F667E5E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EBCB965-A75A-4138-83D9-100D81F99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ED1C-1B1E-41E6-B85E-7B37DFD3AB9A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A5B6458-CADF-4612-8DEF-DA05821B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110AA6-284A-41F0-93BF-1ECF73A39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5645-E997-4804-8CF6-32AD7CE15B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17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179E81-7FF7-4EAA-9301-ABDDDC443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9BAC573-6E88-4B2E-805A-AC061E5F58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B701778-D886-42E8-A73D-8CF30B510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0122A4A-F1AC-491E-9C70-4C9F99248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ED1C-1B1E-41E6-B85E-7B37DFD3AB9A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134D45-9D11-48E8-BB49-3AA5CBCB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8A95AEC-EA37-4772-AF23-34E62A9E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5645-E997-4804-8CF6-32AD7CE15B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1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DEA54D3-14E0-4AF7-86FB-F43687934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8724171-C782-4594-BBE2-AD9F89F64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6FFA42-0FF7-4C97-AAE3-9824236338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0ED1C-1B1E-41E6-B85E-7B37DFD3AB9A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7789EA-741A-40C7-8ED8-1A940435A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BB1AA8-B2A3-4059-AEB0-4F812ABBC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95645-E997-4804-8CF6-32AD7CE15B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0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.pn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673911-1A14-47AE-B9FC-3B697AAE3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73F3D3-726A-4FEE-B471-3AEADC136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280" y="5093208"/>
            <a:ext cx="7549896" cy="1261872"/>
          </a:xfrm>
        </p:spPr>
        <p:txBody>
          <a:bodyPr anchor="ctr">
            <a:normAutofit/>
          </a:bodyPr>
          <a:lstStyle/>
          <a:p>
            <a:pPr algn="l"/>
            <a:r>
              <a:rPr lang="nl-NL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presentatie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1D8D99D-2400-4C71-A144-A9B6785A2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3920" y="5093208"/>
            <a:ext cx="2971800" cy="1261872"/>
          </a:xfrm>
        </p:spPr>
        <p:txBody>
          <a:bodyPr anchor="ctr">
            <a:normAutofit/>
          </a:bodyPr>
          <a:lstStyle/>
          <a:p>
            <a:pPr algn="l"/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Gemaakt door Luuk Fokkert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EDEB9AE-2D04-4BE8-AC46-913D0B852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771665"/>
            <a:ext cx="10637520" cy="337741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92F240-FCCC-4D1B-89FD-0485B2F8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561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Uitslagen enquête 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1. Bent u een man of een vrouw?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Man - 45%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Vrouw - 55%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zeg ik liever niet - 0%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806832E-3490-47E3-883C-13C080C40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982" y="3365693"/>
            <a:ext cx="2985655" cy="29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0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Uitslagen enquête 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2. Wat is u leeftijd?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gemiddelde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leeftijd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tussen de 20 en 50 en tussen de 60 en 75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CA5C8B7-EA5B-410E-BAA4-701F3C9E5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4239" y="3429000"/>
            <a:ext cx="2826327" cy="28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64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Uitslagen enquête 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3. Waarvan kent u deze winkel? 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Via reclame (televisiereclame of folders) – 14%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U komt wel eens bij de winkel – 86%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Anders: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F8406A5-030E-437E-B483-017AF08E6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946" y="2176272"/>
            <a:ext cx="2189018" cy="42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85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Uitslagen enquête 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4. Hoe ver woont u van de winkel vandaan?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0 tot 5 km - 91%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6 tot 10 km - 9%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11 tot 15 km - 0%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16 km of meer - 0%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E9E8E3B-0C5C-43A5-97B8-14C15F8C5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946" y="3966557"/>
            <a:ext cx="4516582" cy="18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21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Uitslagen enquête 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5. Wat vindt u van de locatie van de winkel?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op een mooie plek en goed bereikbare plek – 75%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mooie plek alleen niet goed bereikbaar – 10%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Neutraal – 15%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geen mooie plek maar wel goed bereikbaar – 0%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geen mooie plek en niet goed bereikbaar – 0%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F258F5-AD78-4350-8C8C-139F6A9D4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349" y="4609937"/>
            <a:ext cx="3240087" cy="160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85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Uitslagen enquête 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6. Wat vindt u van de kwaliteit van de producten in de winkel?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Perfect – 28%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Goed – 64%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Voldoende – 8%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Onvoldoende – 0%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Slecht – 0%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47F07DB-BD89-41DE-8A10-B963BD4DC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4003964"/>
            <a:ext cx="4285673" cy="21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65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Uitslagen enquête 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 Voor wat voor soort producten komt u naar deze winkel?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Mensen komen vooral voor staatsloten en voor pennen naar de Bruna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D3AD96-6506-451E-AA6B-B340037CC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248" y="3788620"/>
            <a:ext cx="3711646" cy="247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86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Uitslagen enquête 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8. Wat vind u van de prijs/kwaliteit verhouding? 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Perfect – 14%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Goed – 77%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Voldoende – 9%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Onvoldoende – 0%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Slecht – 0%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842E3D-4E48-4C1D-9D25-EE1702145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012" y="3788620"/>
            <a:ext cx="3545554" cy="236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96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Uitslagen enquête 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9. Gaat u speciaal voor de aanbiedingen naar deze winkel?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 – 82%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 – 18%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079EF2-541A-407B-AB65-9F504804C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739" y="3696527"/>
            <a:ext cx="3940318" cy="232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85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Uitslagen enquête 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10. Wat vindt u van de winkelinrichting? (meerdere antwoorden mogelijk)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Netjes – 17x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Overzichtelijk – 19x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Rommelig – 1x 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Onoverzichtelijk – 3x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3DFD38D-E893-49FB-9C25-5D020E83E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575" y="3607748"/>
            <a:ext cx="3794991" cy="253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71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 6 p’s 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Promotie: advertentie in de krant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Plaats: Vroomshoop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Personeel: minimaal 2 medewerkers in de winkel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Product: knutselspul, schoolspullen, boeken en kaarten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Prijs: goede prijs kwaliteit verhouding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Presentatie: in schappen, tafelpresentaties en kaartenhouders </a:t>
            </a:r>
          </a:p>
        </p:txBody>
      </p:sp>
    </p:spTree>
    <p:extLst>
      <p:ext uri="{BB962C8B-B14F-4D97-AF65-F5344CB8AC3E}">
        <p14:creationId xmlns:p14="http://schemas.microsoft.com/office/powerpoint/2010/main" val="2346915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Uitslagen enquête 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11. Hoe vindt u dat de producten in de winkel liggen qua presentatie?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Perfect – 18%  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Goed – 70%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Voldoende – 12%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Onvoldoende – 0% 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Slecht – 0%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B2693AA-C314-476E-8959-E608DC8C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675" y="3557711"/>
            <a:ext cx="4555961" cy="256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19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Uitslagen enquête 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12. Ontvangt u van deze winkel reclamefolders?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 – 100%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 – 0%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6393117-650A-43FC-BCB3-6D5C5ADE2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053" y="2176272"/>
            <a:ext cx="2088491" cy="40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Uitslagen enquête 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13. Volgt u de winkel op </a:t>
            </a:r>
            <a:r>
              <a:rPr 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media? (meerdere antwoorden mogelijk)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Nee – 8x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op facebook – 14x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op Instagram – 3x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op twitter – 2x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op snapchat – 0x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C0F9CF4-BED2-46B5-8B7D-0B8226B09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3665681"/>
            <a:ext cx="4341091" cy="24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26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Uitslagen enquête 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14. Wat vind u van de medewerkers? (meerdere antwoorden mogelijk)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hebben veel vakkennis – 17x 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hebben weinig vakkennis – 3x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zien er verzorgd uit – 20x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zien er niet verzorgd uit – 2x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zijn vriendelijk – 19x 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zijn niet vriendelijk – 2x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7FA296D-B0A5-4FF4-9CA0-F50FA5075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039" y="3429000"/>
            <a:ext cx="4045527" cy="303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73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Uitslagen enquête 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15. Wat vind u van klantvriendelijkheid van het personeel? 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heel vriendelijk – 4x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Vriendelijk – 18x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Onvriendelijk – 0x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heel onvriendelijk – 0x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17A6AA1-E8D6-4E84-8536-4AEA33FB7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807" y="4002329"/>
            <a:ext cx="5253759" cy="23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1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Sterktes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Alles is goed te vinden in de winkel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Als er iets niet op voorraad is dan bestellen ze het voor jou  </a:t>
            </a:r>
          </a:p>
          <a:p>
            <a:pPr>
              <a:buFont typeface="Wingdings" panose="05000000000000000000" pitchFamily="2" charset="2"/>
              <a:buChar char="§"/>
            </a:pPr>
            <a:endParaRPr lang="nl-NL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9083B8C-F5A2-4D25-B2E8-1FA1A985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425" y="3600190"/>
            <a:ext cx="3810141" cy="25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27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Zw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ktes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Je zou meer kunnen adverteren via sociale media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Geen open deur beleid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5FE0583-5538-4069-9A8E-A3971BFA3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054" y="3667801"/>
            <a:ext cx="3533775" cy="21431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8592368-E2AD-4768-8277-DB4D6B19E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983" y="3667801"/>
            <a:ext cx="321311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76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Kansen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Meer actief zijn op sociale media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Personeel moet zich wat actiever opstellen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14432E0-3325-4575-B478-546E6A39A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306" y="3922395"/>
            <a:ext cx="550926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62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A97630-0F21-4445-8075-A54E16F73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Bedreiging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9AF3DDE-0C85-48D7-A518-E70B0935B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3206" y="2167206"/>
            <a:ext cx="2030144" cy="203014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B108477-6296-401D-9B9A-4F008109C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449" y="4485169"/>
            <a:ext cx="3859102" cy="104250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CAE84E1-D1C5-4897-A7AC-D71CE20A0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652" y="2167206"/>
            <a:ext cx="2030144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11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Verbeterpunt 1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Meer actief zijn op sociale media 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F6343C6-2EF2-404E-8C4B-7BC88DD1D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891" y="3573971"/>
            <a:ext cx="3876675" cy="257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13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Verbeterpunt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Medewerkers moeten actiever zijn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389BD87-0417-4587-9A6A-034C69E93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587" y="3619500"/>
            <a:ext cx="4797979" cy="246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73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1C620-8665-4761-B746-1B477A3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Uitslagen enquête 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C0221E-D73C-4A3F-9A18-AEC452EF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totaal hebben 22 mensen deze enquête ingevuld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63A9302-2EF8-4C6C-8339-2DCD36EBE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615" y="3603945"/>
            <a:ext cx="3409951" cy="238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9982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2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FF1D1D"/>
      </a:accent1>
      <a:accent2>
        <a:srgbClr val="FF0000"/>
      </a:accent2>
      <a:accent3>
        <a:srgbClr val="FF0000"/>
      </a:accent3>
      <a:accent4>
        <a:srgbClr val="FF0000"/>
      </a:accent4>
      <a:accent5>
        <a:srgbClr val="7F7F7F"/>
      </a:accent5>
      <a:accent6>
        <a:srgbClr val="A5A5A5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374</TotalTime>
  <Words>623</Words>
  <Application>Microsoft Office PowerPoint</Application>
  <PresentationFormat>Breedbeeld</PresentationFormat>
  <Paragraphs>110</Paragraphs>
  <Slides>24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5" baseType="lpstr">
      <vt:lpstr>Kantoorthema</vt:lpstr>
      <vt:lpstr>Marketing presentatie </vt:lpstr>
      <vt:lpstr>De 6 p’s </vt:lpstr>
      <vt:lpstr>Sterktes </vt:lpstr>
      <vt:lpstr>Zwaktes </vt:lpstr>
      <vt:lpstr>Kansen </vt:lpstr>
      <vt:lpstr>Bedreiging</vt:lpstr>
      <vt:lpstr>Verbeterpunt 1</vt:lpstr>
      <vt:lpstr>Verbeterpunt 2</vt:lpstr>
      <vt:lpstr>Uitslagen enquête  </vt:lpstr>
      <vt:lpstr>Uitslagen enquête  </vt:lpstr>
      <vt:lpstr>Uitslagen enquête  </vt:lpstr>
      <vt:lpstr>Uitslagen enquête  </vt:lpstr>
      <vt:lpstr>Uitslagen enquête  </vt:lpstr>
      <vt:lpstr>Uitslagen enquête  </vt:lpstr>
      <vt:lpstr>Uitslagen enquête  </vt:lpstr>
      <vt:lpstr>Uitslagen enquête  </vt:lpstr>
      <vt:lpstr>Uitslagen enquête  </vt:lpstr>
      <vt:lpstr>Uitslagen enquête  </vt:lpstr>
      <vt:lpstr>Uitslagen enquête  </vt:lpstr>
      <vt:lpstr>Uitslagen enquête  </vt:lpstr>
      <vt:lpstr>Uitslagen enquête  </vt:lpstr>
      <vt:lpstr>Uitslagen enquête  </vt:lpstr>
      <vt:lpstr>Uitslagen enquête  </vt:lpstr>
      <vt:lpstr>Uitslagen enquête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presentatie</dc:title>
  <dc:creator>Luuk Fokkert</dc:creator>
  <cp:lastModifiedBy>Luuk Fokkert</cp:lastModifiedBy>
  <cp:revision>84</cp:revision>
  <dcterms:created xsi:type="dcterms:W3CDTF">2021-03-01T07:48:27Z</dcterms:created>
  <dcterms:modified xsi:type="dcterms:W3CDTF">2021-03-29T08:12:53Z</dcterms:modified>
</cp:coreProperties>
</file>